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8" r:id="rId3"/>
    <p:sldId id="274" r:id="rId4"/>
    <p:sldId id="267" r:id="rId5"/>
    <p:sldId id="269" r:id="rId6"/>
    <p:sldId id="270" r:id="rId7"/>
    <p:sldId id="275" r:id="rId8"/>
    <p:sldId id="276" r:id="rId9"/>
    <p:sldId id="277" r:id="rId10"/>
    <p:sldId id="278" r:id="rId11"/>
    <p:sldId id="271" r:id="rId12"/>
    <p:sldId id="279" r:id="rId13"/>
    <p:sldId id="280" r:id="rId14"/>
    <p:sldId id="281" r:id="rId15"/>
    <p:sldId id="272" r:id="rId16"/>
    <p:sldId id="273" r:id="rId17"/>
    <p:sldId id="266" r:id="rId18"/>
  </p:sldIdLst>
  <p:sldSz cx="9144000" cy="6858000" type="screen4x3"/>
  <p:notesSz cx="6858000" cy="9144000"/>
  <p:defaultTextStyle>
    <a:defPPr>
      <a:defRPr lang="ca-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261"/>
    <a:srgbClr val="FF5959"/>
    <a:srgbClr val="FFCD00"/>
    <a:srgbClr val="FFDB17"/>
    <a:srgbClr val="1A88FF"/>
    <a:srgbClr val="FF44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C61535-06D2-DCE9-A860-B6BD26E7E607}" v="419" dt="2022-06-25T10:00:07.424"/>
    <p1510:client id="{30E5233B-3C78-87DD-538A-1885D976A565}" v="501" dt="2022-06-23T18:41:28.368"/>
    <p1510:client id="{81300B8A-11F8-6569-987E-AA7C9B69FB0C}" v="134" dt="2022-06-27T10:38:57.905"/>
    <p1510:client id="{9D000AD0-ED2F-E60D-61AD-2FE7C7CC6BF3}" v="107" dt="2022-06-28T17:13:06.191"/>
    <p1510:client id="{AC39CFCD-8F72-FF6D-66BE-DDE38070BD2A}" v="399" dt="2022-06-27T19:13:48.424"/>
    <p1510:client id="{AFFB3608-FB1E-05B9-D36B-F457E5125FF2}" v="419" dt="2022-06-25T16:37:15.236"/>
    <p1510:client id="{B8A8C569-D3D4-D90E-91C8-FEC269FA8413}" v="27" dt="2022-06-28T17:19:02.433"/>
    <p1510:client id="{FB13F720-888A-555E-4871-79F96490D85D}" v="196" dt="2022-06-25T17:00:29.7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slide" Target="../slides/slide5.xml"/><Relationship Id="rId7" Type="http://schemas.openxmlformats.org/officeDocument/2006/relationships/slide" Target="../slides/slide16.xml"/><Relationship Id="rId2" Type="http://schemas.openxmlformats.org/officeDocument/2006/relationships/slide" Target="../slides/slide4.xml"/><Relationship Id="rId1" Type="http://schemas.openxmlformats.org/officeDocument/2006/relationships/slide" Target="../slides/slide3.xml"/><Relationship Id="rId6" Type="http://schemas.openxmlformats.org/officeDocument/2006/relationships/slide" Target="../slides/slide15.xml"/><Relationship Id="rId5" Type="http://schemas.openxmlformats.org/officeDocument/2006/relationships/slide" Target="../slides/slide11.xml"/><Relationship Id="rId4" Type="http://schemas.openxmlformats.org/officeDocument/2006/relationships/slide" Target="../slides/slide6.xml"/></Relationships>
</file>

<file path=ppt/diagrams/_rels/data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5ED104-7260-4387-BDDB-604E425D7CA1}" type="doc">
      <dgm:prSet loTypeId="urn:microsoft.com/office/officeart/2008/layout/LinedList" loCatId="list" qsTypeId="urn:microsoft.com/office/officeart/2005/8/quickstyle/simple1" qsCatId="simple" csTypeId="urn:microsoft.com/office/officeart/2005/8/colors/accent1_5" csCatId="accent1"/>
      <dgm:spPr/>
      <dgm:t>
        <a:bodyPr/>
        <a:lstStyle/>
        <a:p>
          <a:endParaRPr lang="en-US"/>
        </a:p>
      </dgm:t>
    </dgm:pt>
    <dgm:pt modelId="{1343EAC7-3349-49A3-80D0-14E1DF67A479}">
      <dgm:prSet/>
      <dgm:spPr/>
      <dgm:t>
        <a:bodyPr/>
        <a:lstStyle/>
        <a:p>
          <a:r>
            <a:rPr lang="ca-ES" u="none">
              <a:latin typeface="Trade Gothic Next Light"/>
              <a:hlinkClick xmlns:r="http://schemas.openxmlformats.org/officeDocument/2006/relationships" r:id="rId1" action="ppaction://hlinksldjump"/>
            </a:rPr>
            <a:t>Context</a:t>
          </a:r>
          <a:endParaRPr lang="ca-ES" u="none">
            <a:latin typeface="Trade Gothic Next Light"/>
          </a:endParaRPr>
        </a:p>
      </dgm:t>
    </dgm:pt>
    <dgm:pt modelId="{A1F41231-03A8-42E9-B84D-F767418982ED}" type="parTrans" cxnId="{D7D6CF6A-F122-4C16-B172-89969A2EED1D}">
      <dgm:prSet/>
      <dgm:spPr/>
      <dgm:t>
        <a:bodyPr/>
        <a:lstStyle/>
        <a:p>
          <a:endParaRPr lang="en-US"/>
        </a:p>
      </dgm:t>
    </dgm:pt>
    <dgm:pt modelId="{D61C6BF4-1AB4-41E1-B496-04775AA47F43}" type="sibTrans" cxnId="{D7D6CF6A-F122-4C16-B172-89969A2EED1D}">
      <dgm:prSet/>
      <dgm:spPr/>
      <dgm:t>
        <a:bodyPr/>
        <a:lstStyle/>
        <a:p>
          <a:endParaRPr lang="en-US"/>
        </a:p>
      </dgm:t>
    </dgm:pt>
    <dgm:pt modelId="{FD5204E9-5421-446B-925C-B20FD9511227}">
      <dgm:prSet/>
      <dgm:spPr/>
      <dgm:t>
        <a:bodyPr/>
        <a:lstStyle/>
        <a:p>
          <a:r>
            <a:rPr lang="ca-ES">
              <a:latin typeface="Trade Gothic Next Light"/>
              <a:hlinkClick xmlns:r="http://schemas.openxmlformats.org/officeDocument/2006/relationships" r:id="rId2" action="ppaction://hlinksldjump"/>
            </a:rPr>
            <a:t>Problema a resoldre</a:t>
          </a:r>
          <a:endParaRPr lang="ca-ES">
            <a:latin typeface="Trade Gothic Next Light"/>
          </a:endParaRPr>
        </a:p>
      </dgm:t>
    </dgm:pt>
    <dgm:pt modelId="{E14AB840-A231-4E9A-882B-C924A7BA10E4}" type="parTrans" cxnId="{BBCE3CAB-CA01-4C61-BB88-8AAD241E4397}">
      <dgm:prSet/>
      <dgm:spPr/>
      <dgm:t>
        <a:bodyPr/>
        <a:lstStyle/>
        <a:p>
          <a:endParaRPr lang="en-US"/>
        </a:p>
      </dgm:t>
    </dgm:pt>
    <dgm:pt modelId="{76CB6B9C-B213-4E3F-A5A7-1241121A8963}" type="sibTrans" cxnId="{BBCE3CAB-CA01-4C61-BB88-8AAD241E4397}">
      <dgm:prSet/>
      <dgm:spPr/>
      <dgm:t>
        <a:bodyPr/>
        <a:lstStyle/>
        <a:p>
          <a:endParaRPr lang="en-US"/>
        </a:p>
      </dgm:t>
    </dgm:pt>
    <dgm:pt modelId="{3D03706B-D3C8-4F32-BE47-3E306D341530}">
      <dgm:prSet/>
      <dgm:spPr/>
      <dgm:t>
        <a:bodyPr/>
        <a:lstStyle/>
        <a:p>
          <a:r>
            <a:rPr lang="ca-ES">
              <a:latin typeface="Trade Gothic Next Light"/>
              <a:hlinkClick xmlns:r="http://schemas.openxmlformats.org/officeDocument/2006/relationships" r:id="rId3" action="ppaction://hlinksldjump"/>
            </a:rPr>
            <a:t>Objectius</a:t>
          </a:r>
          <a:endParaRPr lang="ca-ES">
            <a:latin typeface="Trade Gothic Next Light"/>
          </a:endParaRPr>
        </a:p>
      </dgm:t>
    </dgm:pt>
    <dgm:pt modelId="{CAFEC46D-A5E1-4227-9D58-D4E313101A38}" type="parTrans" cxnId="{2839A924-CF3E-4C63-89C3-9A2CEC9FDCB8}">
      <dgm:prSet/>
      <dgm:spPr/>
      <dgm:t>
        <a:bodyPr/>
        <a:lstStyle/>
        <a:p>
          <a:endParaRPr lang="en-US"/>
        </a:p>
      </dgm:t>
    </dgm:pt>
    <dgm:pt modelId="{93BF4A8E-6BD9-4728-9F8D-30A73F51ED2B}" type="sibTrans" cxnId="{2839A924-CF3E-4C63-89C3-9A2CEC9FDCB8}">
      <dgm:prSet/>
      <dgm:spPr/>
      <dgm:t>
        <a:bodyPr/>
        <a:lstStyle/>
        <a:p>
          <a:endParaRPr lang="en-US"/>
        </a:p>
      </dgm:t>
    </dgm:pt>
    <dgm:pt modelId="{01DA4E21-94F0-46EB-89F6-ED77C18F297F}">
      <dgm:prSet/>
      <dgm:spPr/>
      <dgm:t>
        <a:bodyPr/>
        <a:lstStyle/>
        <a:p>
          <a:r>
            <a:rPr lang="ca-ES">
              <a:latin typeface="Trade Gothic Next Light"/>
              <a:hlinkClick xmlns:r="http://schemas.openxmlformats.org/officeDocument/2006/relationships" r:id="rId4" action="ppaction://hlinksldjump"/>
            </a:rPr>
            <a:t>Solució plantejada</a:t>
          </a:r>
          <a:endParaRPr lang="ca-ES">
            <a:latin typeface="Trade Gothic Next Light"/>
          </a:endParaRPr>
        </a:p>
      </dgm:t>
    </dgm:pt>
    <dgm:pt modelId="{7DB93523-3E49-4508-8416-D790E6E9BC01}" type="parTrans" cxnId="{90A4BCD4-92ED-4CF6-B5BE-B7B7B5BDC8C0}">
      <dgm:prSet/>
      <dgm:spPr/>
      <dgm:t>
        <a:bodyPr/>
        <a:lstStyle/>
        <a:p>
          <a:endParaRPr lang="en-US"/>
        </a:p>
      </dgm:t>
    </dgm:pt>
    <dgm:pt modelId="{B05D8837-1C99-42FC-8D50-07B783013B95}" type="sibTrans" cxnId="{90A4BCD4-92ED-4CF6-B5BE-B7B7B5BDC8C0}">
      <dgm:prSet/>
      <dgm:spPr/>
      <dgm:t>
        <a:bodyPr/>
        <a:lstStyle/>
        <a:p>
          <a:endParaRPr lang="en-US"/>
        </a:p>
      </dgm:t>
    </dgm:pt>
    <dgm:pt modelId="{DB061F64-D560-4D55-9599-80CDB2EF89D3}">
      <dgm:prSet/>
      <dgm:spPr/>
      <dgm:t>
        <a:bodyPr/>
        <a:lstStyle/>
        <a:p>
          <a:r>
            <a:rPr lang="ca-ES">
              <a:latin typeface="Trade Gothic Next Light"/>
              <a:hlinkClick xmlns:r="http://schemas.openxmlformats.org/officeDocument/2006/relationships" r:id="rId5" action="ppaction://hlinksldjump"/>
            </a:rPr>
            <a:t>Anàlisi dels resultats</a:t>
          </a:r>
          <a:endParaRPr lang="ca-ES">
            <a:latin typeface="Trade Gothic Next Light"/>
          </a:endParaRPr>
        </a:p>
      </dgm:t>
    </dgm:pt>
    <dgm:pt modelId="{131FB58F-3765-4D42-BE66-17AD9FB873E0}" type="parTrans" cxnId="{F8852B2D-B60E-4845-9205-105BC49703D7}">
      <dgm:prSet/>
      <dgm:spPr/>
      <dgm:t>
        <a:bodyPr/>
        <a:lstStyle/>
        <a:p>
          <a:endParaRPr lang="en-US"/>
        </a:p>
      </dgm:t>
    </dgm:pt>
    <dgm:pt modelId="{3C3C1C5D-65E2-43B6-AAEC-39B06B657F2F}" type="sibTrans" cxnId="{F8852B2D-B60E-4845-9205-105BC49703D7}">
      <dgm:prSet/>
      <dgm:spPr/>
      <dgm:t>
        <a:bodyPr/>
        <a:lstStyle/>
        <a:p>
          <a:endParaRPr lang="en-US"/>
        </a:p>
      </dgm:t>
    </dgm:pt>
    <dgm:pt modelId="{5ADC961B-C034-4DD8-9C2C-9DE782A80421}">
      <dgm:prSet/>
      <dgm:spPr/>
      <dgm:t>
        <a:bodyPr/>
        <a:lstStyle/>
        <a:p>
          <a:r>
            <a:rPr lang="ca-ES">
              <a:latin typeface="Trade Gothic Next Light"/>
              <a:hlinkClick xmlns:r="http://schemas.openxmlformats.org/officeDocument/2006/relationships" r:id="rId6" action="ppaction://hlinksldjump"/>
            </a:rPr>
            <a:t>Treball futur</a:t>
          </a:r>
          <a:endParaRPr lang="ca-ES">
            <a:latin typeface="Trade Gothic Next Light"/>
          </a:endParaRPr>
        </a:p>
      </dgm:t>
    </dgm:pt>
    <dgm:pt modelId="{7E8CEFE0-6D82-4BB4-8F8C-827DB4419C9A}" type="parTrans" cxnId="{E15EC930-3050-44D5-A21D-7A454B7430AB}">
      <dgm:prSet/>
      <dgm:spPr/>
      <dgm:t>
        <a:bodyPr/>
        <a:lstStyle/>
        <a:p>
          <a:endParaRPr lang="en-US"/>
        </a:p>
      </dgm:t>
    </dgm:pt>
    <dgm:pt modelId="{64F0842D-1200-4E2F-A7EC-B52E664615E6}" type="sibTrans" cxnId="{E15EC930-3050-44D5-A21D-7A454B7430AB}">
      <dgm:prSet/>
      <dgm:spPr/>
      <dgm:t>
        <a:bodyPr/>
        <a:lstStyle/>
        <a:p>
          <a:endParaRPr lang="en-US"/>
        </a:p>
      </dgm:t>
    </dgm:pt>
    <dgm:pt modelId="{5D40BD24-1A50-4E73-A677-7893E840626E}">
      <dgm:prSet/>
      <dgm:spPr/>
      <dgm:t>
        <a:bodyPr/>
        <a:lstStyle/>
        <a:p>
          <a:r>
            <a:rPr lang="ca-ES">
              <a:latin typeface="Trade Gothic Next Light"/>
              <a:hlinkClick xmlns:r="http://schemas.openxmlformats.org/officeDocument/2006/relationships" r:id="rId7" action="ppaction://hlinksldjump"/>
            </a:rPr>
            <a:t>Conclusions</a:t>
          </a:r>
          <a:endParaRPr lang="ca-ES">
            <a:latin typeface="Trade Gothic Next Light"/>
          </a:endParaRPr>
        </a:p>
      </dgm:t>
    </dgm:pt>
    <dgm:pt modelId="{101E424A-3D60-4ED1-8CC5-F77A1594A83C}" type="parTrans" cxnId="{605DA802-EBC2-406E-90DA-554E7E108FC9}">
      <dgm:prSet/>
      <dgm:spPr/>
      <dgm:t>
        <a:bodyPr/>
        <a:lstStyle/>
        <a:p>
          <a:endParaRPr lang="en-US"/>
        </a:p>
      </dgm:t>
    </dgm:pt>
    <dgm:pt modelId="{244E5735-5083-4FF2-9509-1F9D776BA8D2}" type="sibTrans" cxnId="{605DA802-EBC2-406E-90DA-554E7E108FC9}">
      <dgm:prSet/>
      <dgm:spPr/>
      <dgm:t>
        <a:bodyPr/>
        <a:lstStyle/>
        <a:p>
          <a:endParaRPr lang="en-US"/>
        </a:p>
      </dgm:t>
    </dgm:pt>
    <dgm:pt modelId="{9D4C52AE-D149-4F98-AFB7-6492689D2326}" type="pres">
      <dgm:prSet presAssocID="{2D5ED104-7260-4387-BDDB-604E425D7CA1}" presName="vert0" presStyleCnt="0">
        <dgm:presLayoutVars>
          <dgm:dir/>
          <dgm:animOne val="branch"/>
          <dgm:animLvl val="lvl"/>
        </dgm:presLayoutVars>
      </dgm:prSet>
      <dgm:spPr/>
    </dgm:pt>
    <dgm:pt modelId="{A0BAD8A7-DA53-4640-909B-5A75EADE81AC}" type="pres">
      <dgm:prSet presAssocID="{1343EAC7-3349-49A3-80D0-14E1DF67A479}" presName="thickLine" presStyleLbl="alignNode1" presStyleIdx="0" presStyleCnt="7"/>
      <dgm:spPr/>
    </dgm:pt>
    <dgm:pt modelId="{1E8AF98A-9497-4959-A23D-1ACB90878BFA}" type="pres">
      <dgm:prSet presAssocID="{1343EAC7-3349-49A3-80D0-14E1DF67A479}" presName="horz1" presStyleCnt="0"/>
      <dgm:spPr/>
    </dgm:pt>
    <dgm:pt modelId="{71855913-44E3-463C-A95F-6729A7811263}" type="pres">
      <dgm:prSet presAssocID="{1343EAC7-3349-49A3-80D0-14E1DF67A479}" presName="tx1" presStyleLbl="revTx" presStyleIdx="0" presStyleCnt="7"/>
      <dgm:spPr/>
    </dgm:pt>
    <dgm:pt modelId="{E9812138-2FC8-4C1D-B54B-932F8E3298B8}" type="pres">
      <dgm:prSet presAssocID="{1343EAC7-3349-49A3-80D0-14E1DF67A479}" presName="vert1" presStyleCnt="0"/>
      <dgm:spPr/>
    </dgm:pt>
    <dgm:pt modelId="{87EDE101-56D6-427A-82D3-6F96A7ADD2F3}" type="pres">
      <dgm:prSet presAssocID="{FD5204E9-5421-446B-925C-B20FD9511227}" presName="thickLine" presStyleLbl="alignNode1" presStyleIdx="1" presStyleCnt="7"/>
      <dgm:spPr/>
    </dgm:pt>
    <dgm:pt modelId="{855CBE97-2CAE-45C2-8C39-65A263DE33FB}" type="pres">
      <dgm:prSet presAssocID="{FD5204E9-5421-446B-925C-B20FD9511227}" presName="horz1" presStyleCnt="0"/>
      <dgm:spPr/>
    </dgm:pt>
    <dgm:pt modelId="{D6F019D6-1259-4FDB-985F-859905384075}" type="pres">
      <dgm:prSet presAssocID="{FD5204E9-5421-446B-925C-B20FD9511227}" presName="tx1" presStyleLbl="revTx" presStyleIdx="1" presStyleCnt="7"/>
      <dgm:spPr/>
    </dgm:pt>
    <dgm:pt modelId="{718FBF45-B610-4304-AE76-D89A469174E0}" type="pres">
      <dgm:prSet presAssocID="{FD5204E9-5421-446B-925C-B20FD9511227}" presName="vert1" presStyleCnt="0"/>
      <dgm:spPr/>
    </dgm:pt>
    <dgm:pt modelId="{097E5C11-ECCC-4C17-9CAC-AB61916CDDF0}" type="pres">
      <dgm:prSet presAssocID="{3D03706B-D3C8-4F32-BE47-3E306D341530}" presName="thickLine" presStyleLbl="alignNode1" presStyleIdx="2" presStyleCnt="7"/>
      <dgm:spPr/>
    </dgm:pt>
    <dgm:pt modelId="{F5332F7C-457C-4205-8ABE-77B2FE2ABDCE}" type="pres">
      <dgm:prSet presAssocID="{3D03706B-D3C8-4F32-BE47-3E306D341530}" presName="horz1" presStyleCnt="0"/>
      <dgm:spPr/>
    </dgm:pt>
    <dgm:pt modelId="{5B2A1159-7286-4001-9223-F12B73E04A7E}" type="pres">
      <dgm:prSet presAssocID="{3D03706B-D3C8-4F32-BE47-3E306D341530}" presName="tx1" presStyleLbl="revTx" presStyleIdx="2" presStyleCnt="7"/>
      <dgm:spPr/>
    </dgm:pt>
    <dgm:pt modelId="{7AB3455B-9F35-40C8-A7F0-94B2F14F257A}" type="pres">
      <dgm:prSet presAssocID="{3D03706B-D3C8-4F32-BE47-3E306D341530}" presName="vert1" presStyleCnt="0"/>
      <dgm:spPr/>
    </dgm:pt>
    <dgm:pt modelId="{E76C8B3C-25C7-40A8-9F3D-668FB7F193B2}" type="pres">
      <dgm:prSet presAssocID="{01DA4E21-94F0-46EB-89F6-ED77C18F297F}" presName="thickLine" presStyleLbl="alignNode1" presStyleIdx="3" presStyleCnt="7"/>
      <dgm:spPr/>
    </dgm:pt>
    <dgm:pt modelId="{0EDE40D8-F3A0-4AF7-A023-FE6A4EA4CC76}" type="pres">
      <dgm:prSet presAssocID="{01DA4E21-94F0-46EB-89F6-ED77C18F297F}" presName="horz1" presStyleCnt="0"/>
      <dgm:spPr/>
    </dgm:pt>
    <dgm:pt modelId="{4775E6B2-B2C5-40E3-B88C-E3B046A90B90}" type="pres">
      <dgm:prSet presAssocID="{01DA4E21-94F0-46EB-89F6-ED77C18F297F}" presName="tx1" presStyleLbl="revTx" presStyleIdx="3" presStyleCnt="7"/>
      <dgm:spPr/>
    </dgm:pt>
    <dgm:pt modelId="{09B1E9AE-018B-4FD7-BE93-309E76C66927}" type="pres">
      <dgm:prSet presAssocID="{01DA4E21-94F0-46EB-89F6-ED77C18F297F}" presName="vert1" presStyleCnt="0"/>
      <dgm:spPr/>
    </dgm:pt>
    <dgm:pt modelId="{C90EEAF8-30B0-4D7D-9801-FF0F2AD2CC7A}" type="pres">
      <dgm:prSet presAssocID="{DB061F64-D560-4D55-9599-80CDB2EF89D3}" presName="thickLine" presStyleLbl="alignNode1" presStyleIdx="4" presStyleCnt="7"/>
      <dgm:spPr/>
    </dgm:pt>
    <dgm:pt modelId="{0EEEDB8C-8369-4A73-9E25-986C45B2BD7F}" type="pres">
      <dgm:prSet presAssocID="{DB061F64-D560-4D55-9599-80CDB2EF89D3}" presName="horz1" presStyleCnt="0"/>
      <dgm:spPr/>
    </dgm:pt>
    <dgm:pt modelId="{22B1BBB3-F3C0-4466-8B8C-566431243D4B}" type="pres">
      <dgm:prSet presAssocID="{DB061F64-D560-4D55-9599-80CDB2EF89D3}" presName="tx1" presStyleLbl="revTx" presStyleIdx="4" presStyleCnt="7"/>
      <dgm:spPr/>
    </dgm:pt>
    <dgm:pt modelId="{21D656E7-0C52-43D7-BF9D-6E21D0714F21}" type="pres">
      <dgm:prSet presAssocID="{DB061F64-D560-4D55-9599-80CDB2EF89D3}" presName="vert1" presStyleCnt="0"/>
      <dgm:spPr/>
    </dgm:pt>
    <dgm:pt modelId="{79AE1A51-2B07-4A0B-9AFA-52E92A3EBB7D}" type="pres">
      <dgm:prSet presAssocID="{5ADC961B-C034-4DD8-9C2C-9DE782A80421}" presName="thickLine" presStyleLbl="alignNode1" presStyleIdx="5" presStyleCnt="7"/>
      <dgm:spPr/>
    </dgm:pt>
    <dgm:pt modelId="{19CD3997-5EBC-4082-9BE8-53105BA13711}" type="pres">
      <dgm:prSet presAssocID="{5ADC961B-C034-4DD8-9C2C-9DE782A80421}" presName="horz1" presStyleCnt="0"/>
      <dgm:spPr/>
    </dgm:pt>
    <dgm:pt modelId="{82EF3974-1DFF-4961-9952-580FBABEBB8D}" type="pres">
      <dgm:prSet presAssocID="{5ADC961B-C034-4DD8-9C2C-9DE782A80421}" presName="tx1" presStyleLbl="revTx" presStyleIdx="5" presStyleCnt="7"/>
      <dgm:spPr/>
    </dgm:pt>
    <dgm:pt modelId="{4C6F4222-A925-499D-B747-10E261128DF1}" type="pres">
      <dgm:prSet presAssocID="{5ADC961B-C034-4DD8-9C2C-9DE782A80421}" presName="vert1" presStyleCnt="0"/>
      <dgm:spPr/>
    </dgm:pt>
    <dgm:pt modelId="{58E36120-876C-45DE-926D-9A3530CE7805}" type="pres">
      <dgm:prSet presAssocID="{5D40BD24-1A50-4E73-A677-7893E840626E}" presName="thickLine" presStyleLbl="alignNode1" presStyleIdx="6" presStyleCnt="7"/>
      <dgm:spPr/>
    </dgm:pt>
    <dgm:pt modelId="{B8206C94-51F7-40F3-9F64-AAEEC0A3515F}" type="pres">
      <dgm:prSet presAssocID="{5D40BD24-1A50-4E73-A677-7893E840626E}" presName="horz1" presStyleCnt="0"/>
      <dgm:spPr/>
    </dgm:pt>
    <dgm:pt modelId="{616B4549-C81F-4C95-AC62-F06E0885877D}" type="pres">
      <dgm:prSet presAssocID="{5D40BD24-1A50-4E73-A677-7893E840626E}" presName="tx1" presStyleLbl="revTx" presStyleIdx="6" presStyleCnt="7"/>
      <dgm:spPr/>
    </dgm:pt>
    <dgm:pt modelId="{470F8CEC-D6C2-48EC-922A-EEBFAC9D3D15}" type="pres">
      <dgm:prSet presAssocID="{5D40BD24-1A50-4E73-A677-7893E840626E}" presName="vert1" presStyleCnt="0"/>
      <dgm:spPr/>
    </dgm:pt>
  </dgm:ptLst>
  <dgm:cxnLst>
    <dgm:cxn modelId="{605DA802-EBC2-406E-90DA-554E7E108FC9}" srcId="{2D5ED104-7260-4387-BDDB-604E425D7CA1}" destId="{5D40BD24-1A50-4E73-A677-7893E840626E}" srcOrd="6" destOrd="0" parTransId="{101E424A-3D60-4ED1-8CC5-F77A1594A83C}" sibTransId="{244E5735-5083-4FF2-9509-1F9D776BA8D2}"/>
    <dgm:cxn modelId="{6F219908-6FFD-4F1D-B211-3110C9A14B9B}" type="presOf" srcId="{5ADC961B-C034-4DD8-9C2C-9DE782A80421}" destId="{82EF3974-1DFF-4961-9952-580FBABEBB8D}" srcOrd="0" destOrd="0" presId="urn:microsoft.com/office/officeart/2008/layout/LinedList"/>
    <dgm:cxn modelId="{51111710-0F5A-40D8-BF1D-309AB8A84B05}" type="presOf" srcId="{2D5ED104-7260-4387-BDDB-604E425D7CA1}" destId="{9D4C52AE-D149-4F98-AFB7-6492689D2326}" srcOrd="0" destOrd="0" presId="urn:microsoft.com/office/officeart/2008/layout/LinedList"/>
    <dgm:cxn modelId="{2839A924-CF3E-4C63-89C3-9A2CEC9FDCB8}" srcId="{2D5ED104-7260-4387-BDDB-604E425D7CA1}" destId="{3D03706B-D3C8-4F32-BE47-3E306D341530}" srcOrd="2" destOrd="0" parTransId="{CAFEC46D-A5E1-4227-9D58-D4E313101A38}" sibTransId="{93BF4A8E-6BD9-4728-9F8D-30A73F51ED2B}"/>
    <dgm:cxn modelId="{F8852B2D-B60E-4845-9205-105BC49703D7}" srcId="{2D5ED104-7260-4387-BDDB-604E425D7CA1}" destId="{DB061F64-D560-4D55-9599-80CDB2EF89D3}" srcOrd="4" destOrd="0" parTransId="{131FB58F-3765-4D42-BE66-17AD9FB873E0}" sibTransId="{3C3C1C5D-65E2-43B6-AAEC-39B06B657F2F}"/>
    <dgm:cxn modelId="{E15EC930-3050-44D5-A21D-7A454B7430AB}" srcId="{2D5ED104-7260-4387-BDDB-604E425D7CA1}" destId="{5ADC961B-C034-4DD8-9C2C-9DE782A80421}" srcOrd="5" destOrd="0" parTransId="{7E8CEFE0-6D82-4BB4-8F8C-827DB4419C9A}" sibTransId="{64F0842D-1200-4E2F-A7EC-B52E664615E6}"/>
    <dgm:cxn modelId="{14523D5D-2435-44F8-9FCC-8CC4ADB50AB3}" type="presOf" srcId="{1343EAC7-3349-49A3-80D0-14E1DF67A479}" destId="{71855913-44E3-463C-A95F-6729A7811263}" srcOrd="0" destOrd="0" presId="urn:microsoft.com/office/officeart/2008/layout/LinedList"/>
    <dgm:cxn modelId="{66059B45-874D-407A-901D-6BF3B72F5A6B}" type="presOf" srcId="{01DA4E21-94F0-46EB-89F6-ED77C18F297F}" destId="{4775E6B2-B2C5-40E3-B88C-E3B046A90B90}" srcOrd="0" destOrd="0" presId="urn:microsoft.com/office/officeart/2008/layout/LinedList"/>
    <dgm:cxn modelId="{D7D6CF6A-F122-4C16-B172-89969A2EED1D}" srcId="{2D5ED104-7260-4387-BDDB-604E425D7CA1}" destId="{1343EAC7-3349-49A3-80D0-14E1DF67A479}" srcOrd="0" destOrd="0" parTransId="{A1F41231-03A8-42E9-B84D-F767418982ED}" sibTransId="{D61C6BF4-1AB4-41E1-B496-04775AA47F43}"/>
    <dgm:cxn modelId="{95490C7E-5CFD-43D3-B487-AACC0977FD55}" type="presOf" srcId="{FD5204E9-5421-446B-925C-B20FD9511227}" destId="{D6F019D6-1259-4FDB-985F-859905384075}" srcOrd="0" destOrd="0" presId="urn:microsoft.com/office/officeart/2008/layout/LinedList"/>
    <dgm:cxn modelId="{C094867F-1B3E-4EDF-8B3C-3362377BB470}" type="presOf" srcId="{5D40BD24-1A50-4E73-A677-7893E840626E}" destId="{616B4549-C81F-4C95-AC62-F06E0885877D}" srcOrd="0" destOrd="0" presId="urn:microsoft.com/office/officeart/2008/layout/LinedList"/>
    <dgm:cxn modelId="{BBCE3CAB-CA01-4C61-BB88-8AAD241E4397}" srcId="{2D5ED104-7260-4387-BDDB-604E425D7CA1}" destId="{FD5204E9-5421-446B-925C-B20FD9511227}" srcOrd="1" destOrd="0" parTransId="{E14AB840-A231-4E9A-882B-C924A7BA10E4}" sibTransId="{76CB6B9C-B213-4E3F-A5A7-1241121A8963}"/>
    <dgm:cxn modelId="{90A4BCD4-92ED-4CF6-B5BE-B7B7B5BDC8C0}" srcId="{2D5ED104-7260-4387-BDDB-604E425D7CA1}" destId="{01DA4E21-94F0-46EB-89F6-ED77C18F297F}" srcOrd="3" destOrd="0" parTransId="{7DB93523-3E49-4508-8416-D790E6E9BC01}" sibTransId="{B05D8837-1C99-42FC-8D50-07B783013B95}"/>
    <dgm:cxn modelId="{F03B1AE7-9684-43F5-BC11-15160C2E364F}" type="presOf" srcId="{DB061F64-D560-4D55-9599-80CDB2EF89D3}" destId="{22B1BBB3-F3C0-4466-8B8C-566431243D4B}" srcOrd="0" destOrd="0" presId="urn:microsoft.com/office/officeart/2008/layout/LinedList"/>
    <dgm:cxn modelId="{67BEDAEE-87DF-480F-B051-CAFB634CE86D}" type="presOf" srcId="{3D03706B-D3C8-4F32-BE47-3E306D341530}" destId="{5B2A1159-7286-4001-9223-F12B73E04A7E}" srcOrd="0" destOrd="0" presId="urn:microsoft.com/office/officeart/2008/layout/LinedList"/>
    <dgm:cxn modelId="{044AAB02-9145-4AAB-B2F4-D308CBB27EA6}" type="presParOf" srcId="{9D4C52AE-D149-4F98-AFB7-6492689D2326}" destId="{A0BAD8A7-DA53-4640-909B-5A75EADE81AC}" srcOrd="0" destOrd="0" presId="urn:microsoft.com/office/officeart/2008/layout/LinedList"/>
    <dgm:cxn modelId="{9F44BBB9-4AB5-424F-A966-FBEDE9F2AF2D}" type="presParOf" srcId="{9D4C52AE-D149-4F98-AFB7-6492689D2326}" destId="{1E8AF98A-9497-4959-A23D-1ACB90878BFA}" srcOrd="1" destOrd="0" presId="urn:microsoft.com/office/officeart/2008/layout/LinedList"/>
    <dgm:cxn modelId="{37D9D885-7BDB-4222-A318-1DEA12E76A42}" type="presParOf" srcId="{1E8AF98A-9497-4959-A23D-1ACB90878BFA}" destId="{71855913-44E3-463C-A95F-6729A7811263}" srcOrd="0" destOrd="0" presId="urn:microsoft.com/office/officeart/2008/layout/LinedList"/>
    <dgm:cxn modelId="{37B2FD55-9667-4EB2-ADD9-5BE9987B49C2}" type="presParOf" srcId="{1E8AF98A-9497-4959-A23D-1ACB90878BFA}" destId="{E9812138-2FC8-4C1D-B54B-932F8E3298B8}" srcOrd="1" destOrd="0" presId="urn:microsoft.com/office/officeart/2008/layout/LinedList"/>
    <dgm:cxn modelId="{CD410798-DE20-4753-99F8-7AA9419A71C4}" type="presParOf" srcId="{9D4C52AE-D149-4F98-AFB7-6492689D2326}" destId="{87EDE101-56D6-427A-82D3-6F96A7ADD2F3}" srcOrd="2" destOrd="0" presId="urn:microsoft.com/office/officeart/2008/layout/LinedList"/>
    <dgm:cxn modelId="{B8170E10-4FF8-40DD-A512-5EEB97465655}" type="presParOf" srcId="{9D4C52AE-D149-4F98-AFB7-6492689D2326}" destId="{855CBE97-2CAE-45C2-8C39-65A263DE33FB}" srcOrd="3" destOrd="0" presId="urn:microsoft.com/office/officeart/2008/layout/LinedList"/>
    <dgm:cxn modelId="{29FC2C95-1BE4-4AD8-A7ED-4BE40CF2B64B}" type="presParOf" srcId="{855CBE97-2CAE-45C2-8C39-65A263DE33FB}" destId="{D6F019D6-1259-4FDB-985F-859905384075}" srcOrd="0" destOrd="0" presId="urn:microsoft.com/office/officeart/2008/layout/LinedList"/>
    <dgm:cxn modelId="{915F79A0-D3D9-45A8-A6E7-83186AA1ECC8}" type="presParOf" srcId="{855CBE97-2CAE-45C2-8C39-65A263DE33FB}" destId="{718FBF45-B610-4304-AE76-D89A469174E0}" srcOrd="1" destOrd="0" presId="urn:microsoft.com/office/officeart/2008/layout/LinedList"/>
    <dgm:cxn modelId="{72626944-05ED-4B5E-8080-224BADD9F0C1}" type="presParOf" srcId="{9D4C52AE-D149-4F98-AFB7-6492689D2326}" destId="{097E5C11-ECCC-4C17-9CAC-AB61916CDDF0}" srcOrd="4" destOrd="0" presId="urn:microsoft.com/office/officeart/2008/layout/LinedList"/>
    <dgm:cxn modelId="{9A2CE980-3A12-4859-9B06-93918E23F7B4}" type="presParOf" srcId="{9D4C52AE-D149-4F98-AFB7-6492689D2326}" destId="{F5332F7C-457C-4205-8ABE-77B2FE2ABDCE}" srcOrd="5" destOrd="0" presId="urn:microsoft.com/office/officeart/2008/layout/LinedList"/>
    <dgm:cxn modelId="{2C0D2468-AAA3-48AC-85E3-5B871E054EB0}" type="presParOf" srcId="{F5332F7C-457C-4205-8ABE-77B2FE2ABDCE}" destId="{5B2A1159-7286-4001-9223-F12B73E04A7E}" srcOrd="0" destOrd="0" presId="urn:microsoft.com/office/officeart/2008/layout/LinedList"/>
    <dgm:cxn modelId="{6E0479F6-AE32-4516-B943-348A78E85893}" type="presParOf" srcId="{F5332F7C-457C-4205-8ABE-77B2FE2ABDCE}" destId="{7AB3455B-9F35-40C8-A7F0-94B2F14F257A}" srcOrd="1" destOrd="0" presId="urn:microsoft.com/office/officeart/2008/layout/LinedList"/>
    <dgm:cxn modelId="{F3EB92AE-7E33-44DD-929C-FB59BCF3C67E}" type="presParOf" srcId="{9D4C52AE-D149-4F98-AFB7-6492689D2326}" destId="{E76C8B3C-25C7-40A8-9F3D-668FB7F193B2}" srcOrd="6" destOrd="0" presId="urn:microsoft.com/office/officeart/2008/layout/LinedList"/>
    <dgm:cxn modelId="{C1DA79AE-5294-4DF3-A873-7320C2224321}" type="presParOf" srcId="{9D4C52AE-D149-4F98-AFB7-6492689D2326}" destId="{0EDE40D8-F3A0-4AF7-A023-FE6A4EA4CC76}" srcOrd="7" destOrd="0" presId="urn:microsoft.com/office/officeart/2008/layout/LinedList"/>
    <dgm:cxn modelId="{C2AA7E79-6491-4E67-B48F-F068C2585688}" type="presParOf" srcId="{0EDE40D8-F3A0-4AF7-A023-FE6A4EA4CC76}" destId="{4775E6B2-B2C5-40E3-B88C-E3B046A90B90}" srcOrd="0" destOrd="0" presId="urn:microsoft.com/office/officeart/2008/layout/LinedList"/>
    <dgm:cxn modelId="{6E7622BB-A067-4E33-AC99-F62147245675}" type="presParOf" srcId="{0EDE40D8-F3A0-4AF7-A023-FE6A4EA4CC76}" destId="{09B1E9AE-018B-4FD7-BE93-309E76C66927}" srcOrd="1" destOrd="0" presId="urn:microsoft.com/office/officeart/2008/layout/LinedList"/>
    <dgm:cxn modelId="{C9AE4F87-B4DC-4B4B-9ED7-B60E54C66D85}" type="presParOf" srcId="{9D4C52AE-D149-4F98-AFB7-6492689D2326}" destId="{C90EEAF8-30B0-4D7D-9801-FF0F2AD2CC7A}" srcOrd="8" destOrd="0" presId="urn:microsoft.com/office/officeart/2008/layout/LinedList"/>
    <dgm:cxn modelId="{3A41622F-F611-4406-AC0E-2728249D5579}" type="presParOf" srcId="{9D4C52AE-D149-4F98-AFB7-6492689D2326}" destId="{0EEEDB8C-8369-4A73-9E25-986C45B2BD7F}" srcOrd="9" destOrd="0" presId="urn:microsoft.com/office/officeart/2008/layout/LinedList"/>
    <dgm:cxn modelId="{7AD98197-0D3A-48DB-AE7B-5B864726415F}" type="presParOf" srcId="{0EEEDB8C-8369-4A73-9E25-986C45B2BD7F}" destId="{22B1BBB3-F3C0-4466-8B8C-566431243D4B}" srcOrd="0" destOrd="0" presId="urn:microsoft.com/office/officeart/2008/layout/LinedList"/>
    <dgm:cxn modelId="{C61985DD-EF2F-4953-9DCD-BA8B4C18599F}" type="presParOf" srcId="{0EEEDB8C-8369-4A73-9E25-986C45B2BD7F}" destId="{21D656E7-0C52-43D7-BF9D-6E21D0714F21}" srcOrd="1" destOrd="0" presId="urn:microsoft.com/office/officeart/2008/layout/LinedList"/>
    <dgm:cxn modelId="{F0E2D21D-078D-4E75-A248-48B568378D33}" type="presParOf" srcId="{9D4C52AE-D149-4F98-AFB7-6492689D2326}" destId="{79AE1A51-2B07-4A0B-9AFA-52E92A3EBB7D}" srcOrd="10" destOrd="0" presId="urn:microsoft.com/office/officeart/2008/layout/LinedList"/>
    <dgm:cxn modelId="{42FCE87A-2776-4CDB-B5A5-65CFEAD3CE66}" type="presParOf" srcId="{9D4C52AE-D149-4F98-AFB7-6492689D2326}" destId="{19CD3997-5EBC-4082-9BE8-53105BA13711}" srcOrd="11" destOrd="0" presId="urn:microsoft.com/office/officeart/2008/layout/LinedList"/>
    <dgm:cxn modelId="{73CA58EF-A9B9-4D04-B8EC-AF9688F9DDE4}" type="presParOf" srcId="{19CD3997-5EBC-4082-9BE8-53105BA13711}" destId="{82EF3974-1DFF-4961-9952-580FBABEBB8D}" srcOrd="0" destOrd="0" presId="urn:microsoft.com/office/officeart/2008/layout/LinedList"/>
    <dgm:cxn modelId="{C133DD4E-5FAB-4F18-896E-691B511702DC}" type="presParOf" srcId="{19CD3997-5EBC-4082-9BE8-53105BA13711}" destId="{4C6F4222-A925-499D-B747-10E261128DF1}" srcOrd="1" destOrd="0" presId="urn:microsoft.com/office/officeart/2008/layout/LinedList"/>
    <dgm:cxn modelId="{29962D6F-8C72-4BDF-8EE9-F3DCB791C154}" type="presParOf" srcId="{9D4C52AE-D149-4F98-AFB7-6492689D2326}" destId="{58E36120-876C-45DE-926D-9A3530CE7805}" srcOrd="12" destOrd="0" presId="urn:microsoft.com/office/officeart/2008/layout/LinedList"/>
    <dgm:cxn modelId="{B1A3CAF8-753D-437E-AB55-20C6F281B7E1}" type="presParOf" srcId="{9D4C52AE-D149-4F98-AFB7-6492689D2326}" destId="{B8206C94-51F7-40F3-9F64-AAEEC0A3515F}" srcOrd="13" destOrd="0" presId="urn:microsoft.com/office/officeart/2008/layout/LinedList"/>
    <dgm:cxn modelId="{B03635C0-8099-42DA-9941-B6B505D5BB53}" type="presParOf" srcId="{B8206C94-51F7-40F3-9F64-AAEEC0A3515F}" destId="{616B4549-C81F-4C95-AC62-F06E0885877D}" srcOrd="0" destOrd="0" presId="urn:microsoft.com/office/officeart/2008/layout/LinedList"/>
    <dgm:cxn modelId="{9BF3230C-6ABA-4EF1-848D-8C64DEDA822D}" type="presParOf" srcId="{B8206C94-51F7-40F3-9F64-AAEEC0A3515F}" destId="{470F8CEC-D6C2-48EC-922A-EEBFAC9D3D1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9357022-0ACF-4B56-8258-F4A68457B1CA}"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ED73080B-CF6E-4CE3-B933-045EDDE0FAF0}">
      <dgm:prSet/>
      <dgm:spPr/>
      <dgm:t>
        <a:bodyPr/>
        <a:lstStyle/>
        <a:p>
          <a:r>
            <a:rPr lang="ca-ES">
              <a:solidFill>
                <a:schemeClr val="tx1"/>
              </a:solidFill>
              <a:latin typeface="Trade Gothic Next Light"/>
            </a:rPr>
            <a:t>Llegir BPMNs</a:t>
          </a:r>
        </a:p>
      </dgm:t>
    </dgm:pt>
    <dgm:pt modelId="{740B818B-639D-40D1-84B5-092DBAE1F24E}" type="parTrans" cxnId="{AC36D8C1-CA2B-43A3-8361-D0344431E9EE}">
      <dgm:prSet/>
      <dgm:spPr/>
      <dgm:t>
        <a:bodyPr/>
        <a:lstStyle/>
        <a:p>
          <a:endParaRPr lang="en-US"/>
        </a:p>
      </dgm:t>
    </dgm:pt>
    <dgm:pt modelId="{EDB03086-F8C1-4B11-9F2F-809753C43905}" type="sibTrans" cxnId="{AC36D8C1-CA2B-43A3-8361-D0344431E9EE}">
      <dgm:prSet/>
      <dgm:spPr/>
      <dgm:t>
        <a:bodyPr/>
        <a:lstStyle/>
        <a:p>
          <a:endParaRPr lang="en-US"/>
        </a:p>
      </dgm:t>
    </dgm:pt>
    <dgm:pt modelId="{B936B9A1-089F-460B-8492-5D00B825EDF7}">
      <dgm:prSet/>
      <dgm:spPr/>
      <dgm:t>
        <a:bodyPr/>
        <a:lstStyle/>
        <a:p>
          <a:r>
            <a:rPr lang="ca-ES">
              <a:solidFill>
                <a:schemeClr val="tx1"/>
              </a:solidFill>
              <a:latin typeface="Trade Gothic Next Light"/>
            </a:rPr>
            <a:t>Fer l'anàlisi morfosintàctica</a:t>
          </a:r>
        </a:p>
      </dgm:t>
    </dgm:pt>
    <dgm:pt modelId="{063983B4-F291-45FC-B4A1-D935462C952F}" type="parTrans" cxnId="{DD4A7C00-EE55-4A6E-AD61-39DEF498943D}">
      <dgm:prSet/>
      <dgm:spPr/>
      <dgm:t>
        <a:bodyPr/>
        <a:lstStyle/>
        <a:p>
          <a:endParaRPr lang="en-US"/>
        </a:p>
      </dgm:t>
    </dgm:pt>
    <dgm:pt modelId="{64B23DCA-6D04-4331-BE4D-38820D568EAF}" type="sibTrans" cxnId="{DD4A7C00-EE55-4A6E-AD61-39DEF498943D}">
      <dgm:prSet/>
      <dgm:spPr/>
      <dgm:t>
        <a:bodyPr/>
        <a:lstStyle/>
        <a:p>
          <a:endParaRPr lang="en-US"/>
        </a:p>
      </dgm:t>
    </dgm:pt>
    <dgm:pt modelId="{8F902A6B-5AEC-4422-82AF-664E8D5B883C}">
      <dgm:prSet/>
      <dgm:spPr/>
      <dgm:t>
        <a:bodyPr/>
        <a:lstStyle/>
        <a:p>
          <a:r>
            <a:rPr lang="ca-ES">
              <a:solidFill>
                <a:schemeClr val="tx1"/>
              </a:solidFill>
              <a:latin typeface="Trade Gothic Next Light"/>
            </a:rPr>
            <a:t>Crear frases simples</a:t>
          </a:r>
        </a:p>
      </dgm:t>
    </dgm:pt>
    <dgm:pt modelId="{FAF9B919-CCD9-4B90-9948-674F880CCE66}" type="parTrans" cxnId="{F03C68C8-ED42-4E08-9738-160C525FE484}">
      <dgm:prSet/>
      <dgm:spPr/>
      <dgm:t>
        <a:bodyPr/>
        <a:lstStyle/>
        <a:p>
          <a:endParaRPr lang="en-US"/>
        </a:p>
      </dgm:t>
    </dgm:pt>
    <dgm:pt modelId="{62255237-6F7F-4921-9D5A-957FDA067BDC}" type="sibTrans" cxnId="{F03C68C8-ED42-4E08-9738-160C525FE484}">
      <dgm:prSet/>
      <dgm:spPr/>
      <dgm:t>
        <a:bodyPr/>
        <a:lstStyle/>
        <a:p>
          <a:endParaRPr lang="en-US"/>
        </a:p>
      </dgm:t>
    </dgm:pt>
    <dgm:pt modelId="{4AEEAC17-1802-4E99-B715-89A200BE2082}">
      <dgm:prSet/>
      <dgm:spPr/>
      <dgm:t>
        <a:bodyPr/>
        <a:lstStyle/>
        <a:p>
          <a:r>
            <a:rPr lang="ca-ES">
              <a:solidFill>
                <a:schemeClr val="tx1"/>
              </a:solidFill>
              <a:latin typeface="Trade Gothic Next Light"/>
            </a:rPr>
            <a:t>Crear descripcions dels BPMN</a:t>
          </a:r>
        </a:p>
      </dgm:t>
    </dgm:pt>
    <dgm:pt modelId="{8AC188DC-8D0C-4CB5-8B0E-4DB5304E60C1}" type="parTrans" cxnId="{1F266491-EE57-471C-82F4-FF364CFE3466}">
      <dgm:prSet/>
      <dgm:spPr/>
      <dgm:t>
        <a:bodyPr/>
        <a:lstStyle/>
        <a:p>
          <a:endParaRPr lang="en-US"/>
        </a:p>
      </dgm:t>
    </dgm:pt>
    <dgm:pt modelId="{7CEDCBB5-5947-4165-B08E-4484782E5524}" type="sibTrans" cxnId="{1F266491-EE57-471C-82F4-FF364CFE3466}">
      <dgm:prSet/>
      <dgm:spPr/>
      <dgm:t>
        <a:bodyPr/>
        <a:lstStyle/>
        <a:p>
          <a:endParaRPr lang="en-US"/>
        </a:p>
      </dgm:t>
    </dgm:pt>
    <dgm:pt modelId="{071D74C7-8A97-4940-B5FB-D54F778EF426}" type="pres">
      <dgm:prSet presAssocID="{A9357022-0ACF-4B56-8258-F4A68457B1CA}" presName="linear" presStyleCnt="0">
        <dgm:presLayoutVars>
          <dgm:animLvl val="lvl"/>
          <dgm:resizeHandles val="exact"/>
        </dgm:presLayoutVars>
      </dgm:prSet>
      <dgm:spPr/>
    </dgm:pt>
    <dgm:pt modelId="{8EC063C9-AF79-4C23-9F13-E0D0A66BA7B6}" type="pres">
      <dgm:prSet presAssocID="{ED73080B-CF6E-4CE3-B933-045EDDE0FAF0}" presName="parentText" presStyleLbl="node1" presStyleIdx="0" presStyleCnt="4">
        <dgm:presLayoutVars>
          <dgm:chMax val="0"/>
          <dgm:bulletEnabled val="1"/>
        </dgm:presLayoutVars>
      </dgm:prSet>
      <dgm:spPr/>
    </dgm:pt>
    <dgm:pt modelId="{0435067C-5F7C-4A79-9713-61D1FEB03313}" type="pres">
      <dgm:prSet presAssocID="{EDB03086-F8C1-4B11-9F2F-809753C43905}" presName="spacer" presStyleCnt="0"/>
      <dgm:spPr/>
    </dgm:pt>
    <dgm:pt modelId="{8EACDFDD-EA00-4DB7-9DCC-E485E4C31BAC}" type="pres">
      <dgm:prSet presAssocID="{B936B9A1-089F-460B-8492-5D00B825EDF7}" presName="parentText" presStyleLbl="node1" presStyleIdx="1" presStyleCnt="4">
        <dgm:presLayoutVars>
          <dgm:chMax val="0"/>
          <dgm:bulletEnabled val="1"/>
        </dgm:presLayoutVars>
      </dgm:prSet>
      <dgm:spPr/>
    </dgm:pt>
    <dgm:pt modelId="{5863F955-EA59-486C-A0CE-32A78DE9CDE1}" type="pres">
      <dgm:prSet presAssocID="{64B23DCA-6D04-4331-BE4D-38820D568EAF}" presName="spacer" presStyleCnt="0"/>
      <dgm:spPr/>
    </dgm:pt>
    <dgm:pt modelId="{716100A4-C507-4FDE-ADF6-6CF03AA21235}" type="pres">
      <dgm:prSet presAssocID="{8F902A6B-5AEC-4422-82AF-664E8D5B883C}" presName="parentText" presStyleLbl="node1" presStyleIdx="2" presStyleCnt="4">
        <dgm:presLayoutVars>
          <dgm:chMax val="0"/>
          <dgm:bulletEnabled val="1"/>
        </dgm:presLayoutVars>
      </dgm:prSet>
      <dgm:spPr/>
    </dgm:pt>
    <dgm:pt modelId="{0A81F9F1-F7F0-4137-A6C3-177DCB0DF0AC}" type="pres">
      <dgm:prSet presAssocID="{62255237-6F7F-4921-9D5A-957FDA067BDC}" presName="spacer" presStyleCnt="0"/>
      <dgm:spPr/>
    </dgm:pt>
    <dgm:pt modelId="{A0D9EED0-7DBC-429A-8E8D-0C2B4BC11F58}" type="pres">
      <dgm:prSet presAssocID="{4AEEAC17-1802-4E99-B715-89A200BE2082}" presName="parentText" presStyleLbl="node1" presStyleIdx="3" presStyleCnt="4">
        <dgm:presLayoutVars>
          <dgm:chMax val="0"/>
          <dgm:bulletEnabled val="1"/>
        </dgm:presLayoutVars>
      </dgm:prSet>
      <dgm:spPr/>
    </dgm:pt>
  </dgm:ptLst>
  <dgm:cxnLst>
    <dgm:cxn modelId="{DD4A7C00-EE55-4A6E-AD61-39DEF498943D}" srcId="{A9357022-0ACF-4B56-8258-F4A68457B1CA}" destId="{B936B9A1-089F-460B-8492-5D00B825EDF7}" srcOrd="1" destOrd="0" parTransId="{063983B4-F291-45FC-B4A1-D935462C952F}" sibTransId="{64B23DCA-6D04-4331-BE4D-38820D568EAF}"/>
    <dgm:cxn modelId="{3DB0C819-6EB5-4406-A3AE-293D7E86CAC1}" type="presOf" srcId="{ED73080B-CF6E-4CE3-B933-045EDDE0FAF0}" destId="{8EC063C9-AF79-4C23-9F13-E0D0A66BA7B6}" srcOrd="0" destOrd="0" presId="urn:microsoft.com/office/officeart/2005/8/layout/vList2"/>
    <dgm:cxn modelId="{2770382B-79D5-42CA-8669-9E9CA08DB8A0}" type="presOf" srcId="{4AEEAC17-1802-4E99-B715-89A200BE2082}" destId="{A0D9EED0-7DBC-429A-8E8D-0C2B4BC11F58}" srcOrd="0" destOrd="0" presId="urn:microsoft.com/office/officeart/2005/8/layout/vList2"/>
    <dgm:cxn modelId="{C56CDF3A-2E95-4485-95C4-0B611B376B4D}" type="presOf" srcId="{A9357022-0ACF-4B56-8258-F4A68457B1CA}" destId="{071D74C7-8A97-4940-B5FB-D54F778EF426}" srcOrd="0" destOrd="0" presId="urn:microsoft.com/office/officeart/2005/8/layout/vList2"/>
    <dgm:cxn modelId="{1F266491-EE57-471C-82F4-FF364CFE3466}" srcId="{A9357022-0ACF-4B56-8258-F4A68457B1CA}" destId="{4AEEAC17-1802-4E99-B715-89A200BE2082}" srcOrd="3" destOrd="0" parTransId="{8AC188DC-8D0C-4CB5-8B0E-4DB5304E60C1}" sibTransId="{7CEDCBB5-5947-4165-B08E-4484782E5524}"/>
    <dgm:cxn modelId="{C592ECA9-55E4-4F26-B1AE-D40A258145AE}" type="presOf" srcId="{8F902A6B-5AEC-4422-82AF-664E8D5B883C}" destId="{716100A4-C507-4FDE-ADF6-6CF03AA21235}" srcOrd="0" destOrd="0" presId="urn:microsoft.com/office/officeart/2005/8/layout/vList2"/>
    <dgm:cxn modelId="{AC36D8C1-CA2B-43A3-8361-D0344431E9EE}" srcId="{A9357022-0ACF-4B56-8258-F4A68457B1CA}" destId="{ED73080B-CF6E-4CE3-B933-045EDDE0FAF0}" srcOrd="0" destOrd="0" parTransId="{740B818B-639D-40D1-84B5-092DBAE1F24E}" sibTransId="{EDB03086-F8C1-4B11-9F2F-809753C43905}"/>
    <dgm:cxn modelId="{F03C68C8-ED42-4E08-9738-160C525FE484}" srcId="{A9357022-0ACF-4B56-8258-F4A68457B1CA}" destId="{8F902A6B-5AEC-4422-82AF-664E8D5B883C}" srcOrd="2" destOrd="0" parTransId="{FAF9B919-CCD9-4B90-9948-674F880CCE66}" sibTransId="{62255237-6F7F-4921-9D5A-957FDA067BDC}"/>
    <dgm:cxn modelId="{E46B79FF-4479-4E17-A0BB-48AA86DEC518}" type="presOf" srcId="{B936B9A1-089F-460B-8492-5D00B825EDF7}" destId="{8EACDFDD-EA00-4DB7-9DCC-E485E4C31BAC}" srcOrd="0" destOrd="0" presId="urn:microsoft.com/office/officeart/2005/8/layout/vList2"/>
    <dgm:cxn modelId="{519A017C-2425-4955-9630-C3913F9B04E4}" type="presParOf" srcId="{071D74C7-8A97-4940-B5FB-D54F778EF426}" destId="{8EC063C9-AF79-4C23-9F13-E0D0A66BA7B6}" srcOrd="0" destOrd="0" presId="urn:microsoft.com/office/officeart/2005/8/layout/vList2"/>
    <dgm:cxn modelId="{54323349-4564-4C2E-B513-5E4680C07C96}" type="presParOf" srcId="{071D74C7-8A97-4940-B5FB-D54F778EF426}" destId="{0435067C-5F7C-4A79-9713-61D1FEB03313}" srcOrd="1" destOrd="0" presId="urn:microsoft.com/office/officeart/2005/8/layout/vList2"/>
    <dgm:cxn modelId="{E637AD87-285D-4D4D-BD00-3504FF22F304}" type="presParOf" srcId="{071D74C7-8A97-4940-B5FB-D54F778EF426}" destId="{8EACDFDD-EA00-4DB7-9DCC-E485E4C31BAC}" srcOrd="2" destOrd="0" presId="urn:microsoft.com/office/officeart/2005/8/layout/vList2"/>
    <dgm:cxn modelId="{AFDDEC38-FC48-4C5A-B851-7B669A7435B8}" type="presParOf" srcId="{071D74C7-8A97-4940-B5FB-D54F778EF426}" destId="{5863F955-EA59-486C-A0CE-32A78DE9CDE1}" srcOrd="3" destOrd="0" presId="urn:microsoft.com/office/officeart/2005/8/layout/vList2"/>
    <dgm:cxn modelId="{CFD12E5A-0017-471A-B86A-F297802FDBF5}" type="presParOf" srcId="{071D74C7-8A97-4940-B5FB-D54F778EF426}" destId="{716100A4-C507-4FDE-ADF6-6CF03AA21235}" srcOrd="4" destOrd="0" presId="urn:microsoft.com/office/officeart/2005/8/layout/vList2"/>
    <dgm:cxn modelId="{62E8FED2-45E3-4058-A87A-2EAB25DD82D2}" type="presParOf" srcId="{071D74C7-8A97-4940-B5FB-D54F778EF426}" destId="{0A81F9F1-F7F0-4137-A6C3-177DCB0DF0AC}" srcOrd="5" destOrd="0" presId="urn:microsoft.com/office/officeart/2005/8/layout/vList2"/>
    <dgm:cxn modelId="{DE0D3FA2-DCE8-4063-9A52-3E59EB2B69E1}" type="presParOf" srcId="{071D74C7-8A97-4940-B5FB-D54F778EF426}" destId="{A0D9EED0-7DBC-429A-8E8D-0C2B4BC11F58}"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5E17599-3A3E-463E-B5A3-8A1F4849C4F4}"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C945864-D169-4656-8B83-6495838EF8D9}">
      <dgm:prSet/>
      <dgm:spPr/>
      <dgm:t>
        <a:bodyPr/>
        <a:lstStyle/>
        <a:p>
          <a:pPr>
            <a:lnSpc>
              <a:spcPct val="100000"/>
            </a:lnSpc>
          </a:pPr>
          <a:r>
            <a:rPr lang="en-US"/>
            <a:t>Tractar els rígids</a:t>
          </a:r>
        </a:p>
      </dgm:t>
    </dgm:pt>
    <dgm:pt modelId="{6677B365-7E07-4BCA-9C46-BFD378FFC2C4}" type="parTrans" cxnId="{63C7BB21-92B9-4979-8D97-E25C4619A93F}">
      <dgm:prSet/>
      <dgm:spPr/>
      <dgm:t>
        <a:bodyPr/>
        <a:lstStyle/>
        <a:p>
          <a:endParaRPr lang="en-US"/>
        </a:p>
      </dgm:t>
    </dgm:pt>
    <dgm:pt modelId="{DA9201DE-8615-45C7-8812-0A2B17AA904F}" type="sibTrans" cxnId="{63C7BB21-92B9-4979-8D97-E25C4619A93F}">
      <dgm:prSet/>
      <dgm:spPr/>
      <dgm:t>
        <a:bodyPr/>
        <a:lstStyle/>
        <a:p>
          <a:endParaRPr lang="en-US"/>
        </a:p>
      </dgm:t>
    </dgm:pt>
    <dgm:pt modelId="{08FE52C0-3B12-4C41-9121-88E5E2DCC825}">
      <dgm:prSet/>
      <dgm:spPr/>
      <dgm:t>
        <a:bodyPr/>
        <a:lstStyle/>
        <a:p>
          <a:pPr>
            <a:lnSpc>
              <a:spcPct val="100000"/>
            </a:lnSpc>
          </a:pPr>
          <a:r>
            <a:rPr lang="en-US"/>
            <a:t>Aconseguir resultats més naturals</a:t>
          </a:r>
        </a:p>
      </dgm:t>
    </dgm:pt>
    <dgm:pt modelId="{2D3FCEDC-BEC1-46C5-8FC6-4F5FD5A8E87A}" type="parTrans" cxnId="{9FC1E6D8-8103-4791-9F73-8AED475B40D9}">
      <dgm:prSet/>
      <dgm:spPr/>
      <dgm:t>
        <a:bodyPr/>
        <a:lstStyle/>
        <a:p>
          <a:endParaRPr lang="en-US"/>
        </a:p>
      </dgm:t>
    </dgm:pt>
    <dgm:pt modelId="{5A379F75-FB42-4D45-8CCE-7930BF983CD8}" type="sibTrans" cxnId="{9FC1E6D8-8103-4791-9F73-8AED475B40D9}">
      <dgm:prSet/>
      <dgm:spPr/>
      <dgm:t>
        <a:bodyPr/>
        <a:lstStyle/>
        <a:p>
          <a:endParaRPr lang="en-US"/>
        </a:p>
      </dgm:t>
    </dgm:pt>
    <dgm:pt modelId="{C3404EB8-43E6-4660-92AA-BDA882C873E0}">
      <dgm:prSet/>
      <dgm:spPr/>
      <dgm:t>
        <a:bodyPr/>
        <a:lstStyle/>
        <a:p>
          <a:pPr>
            <a:lnSpc>
              <a:spcPct val="100000"/>
            </a:lnSpc>
          </a:pPr>
          <a:r>
            <a:rPr lang="en-US"/>
            <a:t>Crear model de </a:t>
          </a:r>
          <a:r>
            <a:rPr lang="en-US" i="1"/>
            <a:t>Deep Learning</a:t>
          </a:r>
          <a:endParaRPr lang="en-US"/>
        </a:p>
      </dgm:t>
    </dgm:pt>
    <dgm:pt modelId="{95BEA787-1432-4DE7-8BCE-A27DF4A8A177}" type="parTrans" cxnId="{8B389618-283B-4B4B-8433-3546BA583911}">
      <dgm:prSet/>
      <dgm:spPr/>
      <dgm:t>
        <a:bodyPr/>
        <a:lstStyle/>
        <a:p>
          <a:endParaRPr lang="en-US"/>
        </a:p>
      </dgm:t>
    </dgm:pt>
    <dgm:pt modelId="{41F5AF43-7FA6-43B5-85DA-B9E898EA93F2}" type="sibTrans" cxnId="{8B389618-283B-4B4B-8433-3546BA583911}">
      <dgm:prSet/>
      <dgm:spPr/>
      <dgm:t>
        <a:bodyPr/>
        <a:lstStyle/>
        <a:p>
          <a:endParaRPr lang="en-US"/>
        </a:p>
      </dgm:t>
    </dgm:pt>
    <dgm:pt modelId="{BE849D6E-EA4F-428B-B5FD-5E8677CD2EF7}" type="pres">
      <dgm:prSet presAssocID="{15E17599-3A3E-463E-B5A3-8A1F4849C4F4}" presName="root" presStyleCnt="0">
        <dgm:presLayoutVars>
          <dgm:dir/>
          <dgm:resizeHandles val="exact"/>
        </dgm:presLayoutVars>
      </dgm:prSet>
      <dgm:spPr/>
    </dgm:pt>
    <dgm:pt modelId="{AA1941BB-3464-4665-9DBB-F70A29DD5823}" type="pres">
      <dgm:prSet presAssocID="{FC945864-D169-4656-8B83-6495838EF8D9}" presName="compNode" presStyleCnt="0"/>
      <dgm:spPr/>
    </dgm:pt>
    <dgm:pt modelId="{E86724A4-381B-4987-AD0C-D82A595512A6}" type="pres">
      <dgm:prSet presAssocID="{FC945864-D169-4656-8B83-6495838EF8D9}" presName="bgRect" presStyleLbl="bgShp" presStyleIdx="0" presStyleCnt="3"/>
      <dgm:spPr/>
    </dgm:pt>
    <dgm:pt modelId="{DEE3518E-5505-4BF3-A4B3-999040F08FFF}" type="pres">
      <dgm:prSet presAssocID="{FC945864-D169-4656-8B83-6495838EF8D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rca de selecció"/>
        </a:ext>
      </dgm:extLst>
    </dgm:pt>
    <dgm:pt modelId="{37805164-9438-4A9C-BD67-1D1A91E9E95D}" type="pres">
      <dgm:prSet presAssocID="{FC945864-D169-4656-8B83-6495838EF8D9}" presName="spaceRect" presStyleCnt="0"/>
      <dgm:spPr/>
    </dgm:pt>
    <dgm:pt modelId="{58C29599-B7DA-493E-8316-5CA143FDE457}" type="pres">
      <dgm:prSet presAssocID="{FC945864-D169-4656-8B83-6495838EF8D9}" presName="parTx" presStyleLbl="revTx" presStyleIdx="0" presStyleCnt="3">
        <dgm:presLayoutVars>
          <dgm:chMax val="0"/>
          <dgm:chPref val="0"/>
        </dgm:presLayoutVars>
      </dgm:prSet>
      <dgm:spPr/>
    </dgm:pt>
    <dgm:pt modelId="{B760EA29-5E08-467E-AB26-C70E2372095F}" type="pres">
      <dgm:prSet presAssocID="{DA9201DE-8615-45C7-8812-0A2B17AA904F}" presName="sibTrans" presStyleCnt="0"/>
      <dgm:spPr/>
    </dgm:pt>
    <dgm:pt modelId="{1E90D6BF-85F2-4C0D-8762-EE81E5E9CDCF}" type="pres">
      <dgm:prSet presAssocID="{08FE52C0-3B12-4C41-9121-88E5E2DCC825}" presName="compNode" presStyleCnt="0"/>
      <dgm:spPr/>
    </dgm:pt>
    <dgm:pt modelId="{64DA2E18-E26C-46E4-B97D-27A9FDF20FD2}" type="pres">
      <dgm:prSet presAssocID="{08FE52C0-3B12-4C41-9121-88E5E2DCC825}" presName="bgRect" presStyleLbl="bgShp" presStyleIdx="1" presStyleCnt="3"/>
      <dgm:spPr/>
    </dgm:pt>
    <dgm:pt modelId="{08050523-2EC3-4A1B-9C8F-98B5A73C6D2E}" type="pres">
      <dgm:prSet presAssocID="{08FE52C0-3B12-4C41-9121-88E5E2DCC82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eciduous tree"/>
        </a:ext>
      </dgm:extLst>
    </dgm:pt>
    <dgm:pt modelId="{02ED58D2-C1BB-4098-BDFD-2986812AFD19}" type="pres">
      <dgm:prSet presAssocID="{08FE52C0-3B12-4C41-9121-88E5E2DCC825}" presName="spaceRect" presStyleCnt="0"/>
      <dgm:spPr/>
    </dgm:pt>
    <dgm:pt modelId="{1B924753-9C9F-4871-A3F4-AD7D8AE91E00}" type="pres">
      <dgm:prSet presAssocID="{08FE52C0-3B12-4C41-9121-88E5E2DCC825}" presName="parTx" presStyleLbl="revTx" presStyleIdx="1" presStyleCnt="3">
        <dgm:presLayoutVars>
          <dgm:chMax val="0"/>
          <dgm:chPref val="0"/>
        </dgm:presLayoutVars>
      </dgm:prSet>
      <dgm:spPr/>
    </dgm:pt>
    <dgm:pt modelId="{03AB68B4-3456-4299-AD04-BEE83CB8B972}" type="pres">
      <dgm:prSet presAssocID="{5A379F75-FB42-4D45-8CCE-7930BF983CD8}" presName="sibTrans" presStyleCnt="0"/>
      <dgm:spPr/>
    </dgm:pt>
    <dgm:pt modelId="{4C055727-6868-4F4E-BCF0-A6A6F3EFD619}" type="pres">
      <dgm:prSet presAssocID="{C3404EB8-43E6-4660-92AA-BDA882C873E0}" presName="compNode" presStyleCnt="0"/>
      <dgm:spPr/>
    </dgm:pt>
    <dgm:pt modelId="{92340AF3-80AF-4C12-BCCC-CEA11C766621}" type="pres">
      <dgm:prSet presAssocID="{C3404EB8-43E6-4660-92AA-BDA882C873E0}" presName="bgRect" presStyleLbl="bgShp" presStyleIdx="2" presStyleCnt="3"/>
      <dgm:spPr/>
    </dgm:pt>
    <dgm:pt modelId="{867C8A08-564D-49E5-997B-46E18F2B2C9B}" type="pres">
      <dgm:prSet presAssocID="{C3404EB8-43E6-4660-92AA-BDA882C873E0}"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2B9DF0CE-F73B-48CC-99D0-489548727D8F}" type="pres">
      <dgm:prSet presAssocID="{C3404EB8-43E6-4660-92AA-BDA882C873E0}" presName="spaceRect" presStyleCnt="0"/>
      <dgm:spPr/>
    </dgm:pt>
    <dgm:pt modelId="{3EBB0D23-4CA0-4D4C-A9AB-0D72EFA6D26D}" type="pres">
      <dgm:prSet presAssocID="{C3404EB8-43E6-4660-92AA-BDA882C873E0}" presName="parTx" presStyleLbl="revTx" presStyleIdx="2" presStyleCnt="3">
        <dgm:presLayoutVars>
          <dgm:chMax val="0"/>
          <dgm:chPref val="0"/>
        </dgm:presLayoutVars>
      </dgm:prSet>
      <dgm:spPr/>
    </dgm:pt>
  </dgm:ptLst>
  <dgm:cxnLst>
    <dgm:cxn modelId="{8B389618-283B-4B4B-8433-3546BA583911}" srcId="{15E17599-3A3E-463E-B5A3-8A1F4849C4F4}" destId="{C3404EB8-43E6-4660-92AA-BDA882C873E0}" srcOrd="2" destOrd="0" parTransId="{95BEA787-1432-4DE7-8BCE-A27DF4A8A177}" sibTransId="{41F5AF43-7FA6-43B5-85DA-B9E898EA93F2}"/>
    <dgm:cxn modelId="{63C7BB21-92B9-4979-8D97-E25C4619A93F}" srcId="{15E17599-3A3E-463E-B5A3-8A1F4849C4F4}" destId="{FC945864-D169-4656-8B83-6495838EF8D9}" srcOrd="0" destOrd="0" parTransId="{6677B365-7E07-4BCA-9C46-BFD378FFC2C4}" sibTransId="{DA9201DE-8615-45C7-8812-0A2B17AA904F}"/>
    <dgm:cxn modelId="{AB00E537-D954-4B1D-A27A-D58CE70CE281}" type="presOf" srcId="{15E17599-3A3E-463E-B5A3-8A1F4849C4F4}" destId="{BE849D6E-EA4F-428B-B5FD-5E8677CD2EF7}" srcOrd="0" destOrd="0" presId="urn:microsoft.com/office/officeart/2018/2/layout/IconVerticalSolidList"/>
    <dgm:cxn modelId="{649ECF67-5DB7-4037-8096-856D31D30331}" type="presOf" srcId="{FC945864-D169-4656-8B83-6495838EF8D9}" destId="{58C29599-B7DA-493E-8316-5CA143FDE457}" srcOrd="0" destOrd="0" presId="urn:microsoft.com/office/officeart/2018/2/layout/IconVerticalSolidList"/>
    <dgm:cxn modelId="{CA0E6FA8-A2E7-409D-B155-722C38A94254}" type="presOf" srcId="{C3404EB8-43E6-4660-92AA-BDA882C873E0}" destId="{3EBB0D23-4CA0-4D4C-A9AB-0D72EFA6D26D}" srcOrd="0" destOrd="0" presId="urn:microsoft.com/office/officeart/2018/2/layout/IconVerticalSolidList"/>
    <dgm:cxn modelId="{9FC1E6D8-8103-4791-9F73-8AED475B40D9}" srcId="{15E17599-3A3E-463E-B5A3-8A1F4849C4F4}" destId="{08FE52C0-3B12-4C41-9121-88E5E2DCC825}" srcOrd="1" destOrd="0" parTransId="{2D3FCEDC-BEC1-46C5-8FC6-4F5FD5A8E87A}" sibTransId="{5A379F75-FB42-4D45-8CCE-7930BF983CD8}"/>
    <dgm:cxn modelId="{FB6E13F3-9075-491C-81A5-0E189F91103B}" type="presOf" srcId="{08FE52C0-3B12-4C41-9121-88E5E2DCC825}" destId="{1B924753-9C9F-4871-A3F4-AD7D8AE91E00}" srcOrd="0" destOrd="0" presId="urn:microsoft.com/office/officeart/2018/2/layout/IconVerticalSolidList"/>
    <dgm:cxn modelId="{56C1208A-075A-495C-B49B-9E56A51D142A}" type="presParOf" srcId="{BE849D6E-EA4F-428B-B5FD-5E8677CD2EF7}" destId="{AA1941BB-3464-4665-9DBB-F70A29DD5823}" srcOrd="0" destOrd="0" presId="urn:microsoft.com/office/officeart/2018/2/layout/IconVerticalSolidList"/>
    <dgm:cxn modelId="{8CC39E9F-8E9E-4F52-AEB3-DAE20130ECEB}" type="presParOf" srcId="{AA1941BB-3464-4665-9DBB-F70A29DD5823}" destId="{E86724A4-381B-4987-AD0C-D82A595512A6}" srcOrd="0" destOrd="0" presId="urn:microsoft.com/office/officeart/2018/2/layout/IconVerticalSolidList"/>
    <dgm:cxn modelId="{6166F634-1F2E-4DA7-957A-1568C0DE6C05}" type="presParOf" srcId="{AA1941BB-3464-4665-9DBB-F70A29DD5823}" destId="{DEE3518E-5505-4BF3-A4B3-999040F08FFF}" srcOrd="1" destOrd="0" presId="urn:microsoft.com/office/officeart/2018/2/layout/IconVerticalSolidList"/>
    <dgm:cxn modelId="{C45246DB-A89B-48C9-A0A2-03C750D248D7}" type="presParOf" srcId="{AA1941BB-3464-4665-9DBB-F70A29DD5823}" destId="{37805164-9438-4A9C-BD67-1D1A91E9E95D}" srcOrd="2" destOrd="0" presId="urn:microsoft.com/office/officeart/2018/2/layout/IconVerticalSolidList"/>
    <dgm:cxn modelId="{4C3305DF-B582-4364-9C0D-6DD497C81F71}" type="presParOf" srcId="{AA1941BB-3464-4665-9DBB-F70A29DD5823}" destId="{58C29599-B7DA-493E-8316-5CA143FDE457}" srcOrd="3" destOrd="0" presId="urn:microsoft.com/office/officeart/2018/2/layout/IconVerticalSolidList"/>
    <dgm:cxn modelId="{FCB4A334-5662-4735-878A-C277B8E6E292}" type="presParOf" srcId="{BE849D6E-EA4F-428B-B5FD-5E8677CD2EF7}" destId="{B760EA29-5E08-467E-AB26-C70E2372095F}" srcOrd="1" destOrd="0" presId="urn:microsoft.com/office/officeart/2018/2/layout/IconVerticalSolidList"/>
    <dgm:cxn modelId="{42559458-8DEC-465D-A819-4712CF5C17E8}" type="presParOf" srcId="{BE849D6E-EA4F-428B-B5FD-5E8677CD2EF7}" destId="{1E90D6BF-85F2-4C0D-8762-EE81E5E9CDCF}" srcOrd="2" destOrd="0" presId="urn:microsoft.com/office/officeart/2018/2/layout/IconVerticalSolidList"/>
    <dgm:cxn modelId="{66F0F1C3-8359-4F35-98CA-0033E548AB23}" type="presParOf" srcId="{1E90D6BF-85F2-4C0D-8762-EE81E5E9CDCF}" destId="{64DA2E18-E26C-46E4-B97D-27A9FDF20FD2}" srcOrd="0" destOrd="0" presId="urn:microsoft.com/office/officeart/2018/2/layout/IconVerticalSolidList"/>
    <dgm:cxn modelId="{743F5431-CD00-4ED9-8473-259E5D26752B}" type="presParOf" srcId="{1E90D6BF-85F2-4C0D-8762-EE81E5E9CDCF}" destId="{08050523-2EC3-4A1B-9C8F-98B5A73C6D2E}" srcOrd="1" destOrd="0" presId="urn:microsoft.com/office/officeart/2018/2/layout/IconVerticalSolidList"/>
    <dgm:cxn modelId="{3333DD28-2661-425A-AB8F-90F7A5D0CB31}" type="presParOf" srcId="{1E90D6BF-85F2-4C0D-8762-EE81E5E9CDCF}" destId="{02ED58D2-C1BB-4098-BDFD-2986812AFD19}" srcOrd="2" destOrd="0" presId="urn:microsoft.com/office/officeart/2018/2/layout/IconVerticalSolidList"/>
    <dgm:cxn modelId="{A152C967-0685-450E-9DBB-AD6A698B5099}" type="presParOf" srcId="{1E90D6BF-85F2-4C0D-8762-EE81E5E9CDCF}" destId="{1B924753-9C9F-4871-A3F4-AD7D8AE91E00}" srcOrd="3" destOrd="0" presId="urn:microsoft.com/office/officeart/2018/2/layout/IconVerticalSolidList"/>
    <dgm:cxn modelId="{77AE341B-EF7B-4B74-8EE2-5EED04BE44A1}" type="presParOf" srcId="{BE849D6E-EA4F-428B-B5FD-5E8677CD2EF7}" destId="{03AB68B4-3456-4299-AD04-BEE83CB8B972}" srcOrd="3" destOrd="0" presId="urn:microsoft.com/office/officeart/2018/2/layout/IconVerticalSolidList"/>
    <dgm:cxn modelId="{C821EB8B-4DB4-4DE3-ABFA-A7335C030410}" type="presParOf" srcId="{BE849D6E-EA4F-428B-B5FD-5E8677CD2EF7}" destId="{4C055727-6868-4F4E-BCF0-A6A6F3EFD619}" srcOrd="4" destOrd="0" presId="urn:microsoft.com/office/officeart/2018/2/layout/IconVerticalSolidList"/>
    <dgm:cxn modelId="{1ECE89AD-E2AF-4ED1-B82B-63B50AD968BC}" type="presParOf" srcId="{4C055727-6868-4F4E-BCF0-A6A6F3EFD619}" destId="{92340AF3-80AF-4C12-BCCC-CEA11C766621}" srcOrd="0" destOrd="0" presId="urn:microsoft.com/office/officeart/2018/2/layout/IconVerticalSolidList"/>
    <dgm:cxn modelId="{5D16FEE8-D4C7-429B-84F3-BB65D631EAEA}" type="presParOf" srcId="{4C055727-6868-4F4E-BCF0-A6A6F3EFD619}" destId="{867C8A08-564D-49E5-997B-46E18F2B2C9B}" srcOrd="1" destOrd="0" presId="urn:microsoft.com/office/officeart/2018/2/layout/IconVerticalSolidList"/>
    <dgm:cxn modelId="{9EB12929-3B91-4585-B477-3F0BF5923F17}" type="presParOf" srcId="{4C055727-6868-4F4E-BCF0-A6A6F3EFD619}" destId="{2B9DF0CE-F73B-48CC-99D0-489548727D8F}" srcOrd="2" destOrd="0" presId="urn:microsoft.com/office/officeart/2018/2/layout/IconVerticalSolidList"/>
    <dgm:cxn modelId="{196A7A8A-1919-46FF-A95D-3C5AE992AF9A}" type="presParOf" srcId="{4C055727-6868-4F4E-BCF0-A6A6F3EFD619}" destId="{3EBB0D23-4CA0-4D4C-A9AB-0D72EFA6D26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FE6BBD3-19E8-46FC-9ED7-943AB05B2D3A}"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0CFC5AE8-6B85-48A9-92A1-CB0E16539B2E}">
      <dgm:prSet/>
      <dgm:spPr/>
      <dgm:t>
        <a:bodyPr/>
        <a:lstStyle/>
        <a:p>
          <a:r>
            <a:rPr lang="en-US" dirty="0" err="1"/>
            <a:t>Gestió</a:t>
          </a:r>
          <a:r>
            <a:rPr lang="en-US" dirty="0"/>
            <a:t> del temps</a:t>
          </a:r>
        </a:p>
      </dgm:t>
    </dgm:pt>
    <dgm:pt modelId="{1093A9B2-0081-4328-9275-5D51C0DF2241}" type="parTrans" cxnId="{0E4EDAA2-0103-47B5-9C61-2EF9DBA8E4EF}">
      <dgm:prSet/>
      <dgm:spPr/>
      <dgm:t>
        <a:bodyPr/>
        <a:lstStyle/>
        <a:p>
          <a:endParaRPr lang="en-US"/>
        </a:p>
      </dgm:t>
    </dgm:pt>
    <dgm:pt modelId="{16A91D53-7EA1-43CE-8A1C-F14EEFCF7CC4}" type="sibTrans" cxnId="{0E4EDAA2-0103-47B5-9C61-2EF9DBA8E4EF}">
      <dgm:prSet/>
      <dgm:spPr/>
      <dgm:t>
        <a:bodyPr/>
        <a:lstStyle/>
        <a:p>
          <a:endParaRPr lang="en-US"/>
        </a:p>
      </dgm:t>
    </dgm:pt>
    <dgm:pt modelId="{2DB59C8D-9F35-4A50-B68E-8D4B44E92A3B}">
      <dgm:prSet/>
      <dgm:spPr/>
      <dgm:t>
        <a:bodyPr/>
        <a:lstStyle/>
        <a:p>
          <a:r>
            <a:rPr lang="en-US" dirty="0" err="1"/>
            <a:t>Coneixements</a:t>
          </a:r>
          <a:r>
            <a:rPr lang="en-US" dirty="0"/>
            <a:t> </a:t>
          </a:r>
          <a:r>
            <a:rPr lang="en-US" dirty="0" err="1"/>
            <a:t>adquirits</a:t>
          </a:r>
        </a:p>
      </dgm:t>
    </dgm:pt>
    <dgm:pt modelId="{66765E57-47E2-4615-AB91-B09F2EACA9C5}" type="parTrans" cxnId="{CF673928-2AC9-4BE8-8BE6-F13D2E70AC5E}">
      <dgm:prSet/>
      <dgm:spPr/>
      <dgm:t>
        <a:bodyPr/>
        <a:lstStyle/>
        <a:p>
          <a:endParaRPr lang="en-US"/>
        </a:p>
      </dgm:t>
    </dgm:pt>
    <dgm:pt modelId="{288F2209-9F0C-49BE-A41B-D76931F7E580}" type="sibTrans" cxnId="{CF673928-2AC9-4BE8-8BE6-F13D2E70AC5E}">
      <dgm:prSet/>
      <dgm:spPr/>
      <dgm:t>
        <a:bodyPr/>
        <a:lstStyle/>
        <a:p>
          <a:endParaRPr lang="en-US"/>
        </a:p>
      </dgm:t>
    </dgm:pt>
    <dgm:pt modelId="{4BA95C3C-EAFC-4FE8-B46B-342340253EBB}">
      <dgm:prSet/>
      <dgm:spPr/>
      <dgm:t>
        <a:bodyPr/>
        <a:lstStyle/>
        <a:p>
          <a:r>
            <a:rPr lang="en-US" dirty="0" err="1"/>
            <a:t>Aportacions</a:t>
          </a:r>
          <a:r>
            <a:rPr lang="en-US" dirty="0"/>
            <a:t> </a:t>
          </a:r>
          <a:r>
            <a:rPr lang="en-US" dirty="0" err="1"/>
            <a:t>d'aquest</a:t>
          </a:r>
          <a:r>
            <a:rPr lang="en-US" dirty="0"/>
            <a:t> </a:t>
          </a:r>
          <a:r>
            <a:rPr lang="en-US" dirty="0" err="1"/>
            <a:t>treball</a:t>
          </a:r>
        </a:p>
      </dgm:t>
    </dgm:pt>
    <dgm:pt modelId="{F185CBF4-D7AD-4346-869C-53CA1555DC7A}" type="parTrans" cxnId="{3A832981-225D-4910-BACB-DD8568C857F6}">
      <dgm:prSet/>
      <dgm:spPr/>
      <dgm:t>
        <a:bodyPr/>
        <a:lstStyle/>
        <a:p>
          <a:endParaRPr lang="en-US"/>
        </a:p>
      </dgm:t>
    </dgm:pt>
    <dgm:pt modelId="{7F51D1C1-BB76-48DD-8C74-EEA8713B5467}" type="sibTrans" cxnId="{3A832981-225D-4910-BACB-DD8568C857F6}">
      <dgm:prSet/>
      <dgm:spPr/>
      <dgm:t>
        <a:bodyPr/>
        <a:lstStyle/>
        <a:p>
          <a:endParaRPr lang="en-US"/>
        </a:p>
      </dgm:t>
    </dgm:pt>
    <dgm:pt modelId="{E9752461-8903-4D5E-8696-F3137856567D}" type="pres">
      <dgm:prSet presAssocID="{FFE6BBD3-19E8-46FC-9ED7-943AB05B2D3A}" presName="vert0" presStyleCnt="0">
        <dgm:presLayoutVars>
          <dgm:dir/>
          <dgm:animOne val="branch"/>
          <dgm:animLvl val="lvl"/>
        </dgm:presLayoutVars>
      </dgm:prSet>
      <dgm:spPr/>
    </dgm:pt>
    <dgm:pt modelId="{BDD3F4F6-37E7-4641-8509-B76C57E43A16}" type="pres">
      <dgm:prSet presAssocID="{0CFC5AE8-6B85-48A9-92A1-CB0E16539B2E}" presName="thickLine" presStyleLbl="alignNode1" presStyleIdx="0" presStyleCnt="3"/>
      <dgm:spPr/>
    </dgm:pt>
    <dgm:pt modelId="{D12CBB32-8E28-4AB9-BDC0-5936F052B302}" type="pres">
      <dgm:prSet presAssocID="{0CFC5AE8-6B85-48A9-92A1-CB0E16539B2E}" presName="horz1" presStyleCnt="0"/>
      <dgm:spPr/>
    </dgm:pt>
    <dgm:pt modelId="{3C745277-756B-407E-B439-14C0ACF86037}" type="pres">
      <dgm:prSet presAssocID="{0CFC5AE8-6B85-48A9-92A1-CB0E16539B2E}" presName="tx1" presStyleLbl="revTx" presStyleIdx="0" presStyleCnt="3"/>
      <dgm:spPr/>
    </dgm:pt>
    <dgm:pt modelId="{A19795BC-1819-4B6D-8B1D-98FCA8B42BEC}" type="pres">
      <dgm:prSet presAssocID="{0CFC5AE8-6B85-48A9-92A1-CB0E16539B2E}" presName="vert1" presStyleCnt="0"/>
      <dgm:spPr/>
    </dgm:pt>
    <dgm:pt modelId="{A0F0A99D-CD4F-4EDE-BDDD-7A295DA8AAB1}" type="pres">
      <dgm:prSet presAssocID="{2DB59C8D-9F35-4A50-B68E-8D4B44E92A3B}" presName="thickLine" presStyleLbl="alignNode1" presStyleIdx="1" presStyleCnt="3"/>
      <dgm:spPr/>
    </dgm:pt>
    <dgm:pt modelId="{DC7E106B-596F-4325-A0DA-AF4A60E34168}" type="pres">
      <dgm:prSet presAssocID="{2DB59C8D-9F35-4A50-B68E-8D4B44E92A3B}" presName="horz1" presStyleCnt="0"/>
      <dgm:spPr/>
    </dgm:pt>
    <dgm:pt modelId="{0D6DB93B-717D-41AA-B4D6-C4861F2B7272}" type="pres">
      <dgm:prSet presAssocID="{2DB59C8D-9F35-4A50-B68E-8D4B44E92A3B}" presName="tx1" presStyleLbl="revTx" presStyleIdx="1" presStyleCnt="3"/>
      <dgm:spPr/>
    </dgm:pt>
    <dgm:pt modelId="{9685C72F-58F1-4200-B84F-80B1FEDE1319}" type="pres">
      <dgm:prSet presAssocID="{2DB59C8D-9F35-4A50-B68E-8D4B44E92A3B}" presName="vert1" presStyleCnt="0"/>
      <dgm:spPr/>
    </dgm:pt>
    <dgm:pt modelId="{8AF8D8B5-B915-4453-94D6-AC5624CC0906}" type="pres">
      <dgm:prSet presAssocID="{4BA95C3C-EAFC-4FE8-B46B-342340253EBB}" presName="thickLine" presStyleLbl="alignNode1" presStyleIdx="2" presStyleCnt="3"/>
      <dgm:spPr/>
    </dgm:pt>
    <dgm:pt modelId="{58F0B33C-7E6D-4C03-9365-B5CE6B995C79}" type="pres">
      <dgm:prSet presAssocID="{4BA95C3C-EAFC-4FE8-B46B-342340253EBB}" presName="horz1" presStyleCnt="0"/>
      <dgm:spPr/>
    </dgm:pt>
    <dgm:pt modelId="{1F296EC6-9000-44E7-83CD-5905FAC7340C}" type="pres">
      <dgm:prSet presAssocID="{4BA95C3C-EAFC-4FE8-B46B-342340253EBB}" presName="tx1" presStyleLbl="revTx" presStyleIdx="2" presStyleCnt="3"/>
      <dgm:spPr/>
    </dgm:pt>
    <dgm:pt modelId="{E79BD96E-3644-4BCC-BFA8-105F1AFE932B}" type="pres">
      <dgm:prSet presAssocID="{4BA95C3C-EAFC-4FE8-B46B-342340253EBB}" presName="vert1" presStyleCnt="0"/>
      <dgm:spPr/>
    </dgm:pt>
  </dgm:ptLst>
  <dgm:cxnLst>
    <dgm:cxn modelId="{CF673928-2AC9-4BE8-8BE6-F13D2E70AC5E}" srcId="{FFE6BBD3-19E8-46FC-9ED7-943AB05B2D3A}" destId="{2DB59C8D-9F35-4A50-B68E-8D4B44E92A3B}" srcOrd="1" destOrd="0" parTransId="{66765E57-47E2-4615-AB91-B09F2EACA9C5}" sibTransId="{288F2209-9F0C-49BE-A41B-D76931F7E580}"/>
    <dgm:cxn modelId="{D681F428-1FD8-4BAD-82E3-805D13A2C15F}" type="presOf" srcId="{FFE6BBD3-19E8-46FC-9ED7-943AB05B2D3A}" destId="{E9752461-8903-4D5E-8696-F3137856567D}" srcOrd="0" destOrd="0" presId="urn:microsoft.com/office/officeart/2008/layout/LinedList"/>
    <dgm:cxn modelId="{221D9967-0B04-4E9D-8699-CE7F686CA826}" type="presOf" srcId="{2DB59C8D-9F35-4A50-B68E-8D4B44E92A3B}" destId="{0D6DB93B-717D-41AA-B4D6-C4861F2B7272}" srcOrd="0" destOrd="0" presId="urn:microsoft.com/office/officeart/2008/layout/LinedList"/>
    <dgm:cxn modelId="{12D49256-F120-45EE-8E78-03A8BA7EF159}" type="presOf" srcId="{4BA95C3C-EAFC-4FE8-B46B-342340253EBB}" destId="{1F296EC6-9000-44E7-83CD-5905FAC7340C}" srcOrd="0" destOrd="0" presId="urn:microsoft.com/office/officeart/2008/layout/LinedList"/>
    <dgm:cxn modelId="{3A832981-225D-4910-BACB-DD8568C857F6}" srcId="{FFE6BBD3-19E8-46FC-9ED7-943AB05B2D3A}" destId="{4BA95C3C-EAFC-4FE8-B46B-342340253EBB}" srcOrd="2" destOrd="0" parTransId="{F185CBF4-D7AD-4346-869C-53CA1555DC7A}" sibTransId="{7F51D1C1-BB76-48DD-8C74-EEA8713B5467}"/>
    <dgm:cxn modelId="{0E4EDAA2-0103-47B5-9C61-2EF9DBA8E4EF}" srcId="{FFE6BBD3-19E8-46FC-9ED7-943AB05B2D3A}" destId="{0CFC5AE8-6B85-48A9-92A1-CB0E16539B2E}" srcOrd="0" destOrd="0" parTransId="{1093A9B2-0081-4328-9275-5D51C0DF2241}" sibTransId="{16A91D53-7EA1-43CE-8A1C-F14EEFCF7CC4}"/>
    <dgm:cxn modelId="{264306D5-46A0-4639-9864-E31CBCABFC17}" type="presOf" srcId="{0CFC5AE8-6B85-48A9-92A1-CB0E16539B2E}" destId="{3C745277-756B-407E-B439-14C0ACF86037}" srcOrd="0" destOrd="0" presId="urn:microsoft.com/office/officeart/2008/layout/LinedList"/>
    <dgm:cxn modelId="{212F2858-0640-4F93-B9A1-A54EA1E429E4}" type="presParOf" srcId="{E9752461-8903-4D5E-8696-F3137856567D}" destId="{BDD3F4F6-37E7-4641-8509-B76C57E43A16}" srcOrd="0" destOrd="0" presId="urn:microsoft.com/office/officeart/2008/layout/LinedList"/>
    <dgm:cxn modelId="{9966062D-3D76-4A43-81FB-13232B4830E6}" type="presParOf" srcId="{E9752461-8903-4D5E-8696-F3137856567D}" destId="{D12CBB32-8E28-4AB9-BDC0-5936F052B302}" srcOrd="1" destOrd="0" presId="urn:microsoft.com/office/officeart/2008/layout/LinedList"/>
    <dgm:cxn modelId="{8CD9E15B-D0DB-4FAB-8D66-07CF44BDA733}" type="presParOf" srcId="{D12CBB32-8E28-4AB9-BDC0-5936F052B302}" destId="{3C745277-756B-407E-B439-14C0ACF86037}" srcOrd="0" destOrd="0" presId="urn:microsoft.com/office/officeart/2008/layout/LinedList"/>
    <dgm:cxn modelId="{A4552F6E-7B00-4121-B66C-7C2540CC02FE}" type="presParOf" srcId="{D12CBB32-8E28-4AB9-BDC0-5936F052B302}" destId="{A19795BC-1819-4B6D-8B1D-98FCA8B42BEC}" srcOrd="1" destOrd="0" presId="urn:microsoft.com/office/officeart/2008/layout/LinedList"/>
    <dgm:cxn modelId="{90B7B280-16B2-4510-8742-B00A6920D8F8}" type="presParOf" srcId="{E9752461-8903-4D5E-8696-F3137856567D}" destId="{A0F0A99D-CD4F-4EDE-BDDD-7A295DA8AAB1}" srcOrd="2" destOrd="0" presId="urn:microsoft.com/office/officeart/2008/layout/LinedList"/>
    <dgm:cxn modelId="{932EB5A9-0209-4BF3-B7EE-EA7FA10EF86E}" type="presParOf" srcId="{E9752461-8903-4D5E-8696-F3137856567D}" destId="{DC7E106B-596F-4325-A0DA-AF4A60E34168}" srcOrd="3" destOrd="0" presId="urn:microsoft.com/office/officeart/2008/layout/LinedList"/>
    <dgm:cxn modelId="{98029D42-D9FA-4A65-B9EF-761653EA974D}" type="presParOf" srcId="{DC7E106B-596F-4325-A0DA-AF4A60E34168}" destId="{0D6DB93B-717D-41AA-B4D6-C4861F2B7272}" srcOrd="0" destOrd="0" presId="urn:microsoft.com/office/officeart/2008/layout/LinedList"/>
    <dgm:cxn modelId="{1D73A116-8DEE-4FB8-8108-5D83BABB20F0}" type="presParOf" srcId="{DC7E106B-596F-4325-A0DA-AF4A60E34168}" destId="{9685C72F-58F1-4200-B84F-80B1FEDE1319}" srcOrd="1" destOrd="0" presId="urn:microsoft.com/office/officeart/2008/layout/LinedList"/>
    <dgm:cxn modelId="{439A8564-942F-4CC5-AB03-441B83494B3F}" type="presParOf" srcId="{E9752461-8903-4D5E-8696-F3137856567D}" destId="{8AF8D8B5-B915-4453-94D6-AC5624CC0906}" srcOrd="4" destOrd="0" presId="urn:microsoft.com/office/officeart/2008/layout/LinedList"/>
    <dgm:cxn modelId="{B2B7437B-D436-4B73-B8DD-3C5F99093176}" type="presParOf" srcId="{E9752461-8903-4D5E-8696-F3137856567D}" destId="{58F0B33C-7E6D-4C03-9365-B5CE6B995C79}" srcOrd="5" destOrd="0" presId="urn:microsoft.com/office/officeart/2008/layout/LinedList"/>
    <dgm:cxn modelId="{960EBE4D-BB1B-4E78-9FB0-4DD732C3759E}" type="presParOf" srcId="{58F0B33C-7E6D-4C03-9365-B5CE6B995C79}" destId="{1F296EC6-9000-44E7-83CD-5905FAC7340C}" srcOrd="0" destOrd="0" presId="urn:microsoft.com/office/officeart/2008/layout/LinedList"/>
    <dgm:cxn modelId="{6A24A11C-90E7-4DAC-8435-0624A0782151}" type="presParOf" srcId="{58F0B33C-7E6D-4C03-9365-B5CE6B995C79}" destId="{E79BD96E-3644-4BCC-BFA8-105F1AFE932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BAD8A7-DA53-4640-909B-5A75EADE81AC}">
      <dsp:nvSpPr>
        <dsp:cNvPr id="0" name=""/>
        <dsp:cNvSpPr/>
      </dsp:nvSpPr>
      <dsp:spPr>
        <a:xfrm>
          <a:off x="0" y="396"/>
          <a:ext cx="2968114" cy="0"/>
        </a:xfrm>
        <a:prstGeom prst="line">
          <a:avLst/>
        </a:prstGeom>
        <a:solidFill>
          <a:schemeClr val="accent1">
            <a:alpha val="9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855913-44E3-463C-A95F-6729A7811263}">
      <dsp:nvSpPr>
        <dsp:cNvPr id="0" name=""/>
        <dsp:cNvSpPr/>
      </dsp:nvSpPr>
      <dsp:spPr>
        <a:xfrm>
          <a:off x="0" y="396"/>
          <a:ext cx="2968114" cy="463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ca-ES" sz="2100" u="none" kern="1200">
              <a:latin typeface="Trade Gothic Next Light"/>
              <a:hlinkClick xmlns:r="http://schemas.openxmlformats.org/officeDocument/2006/relationships" r:id="" action="ppaction://hlinksldjump"/>
            </a:rPr>
            <a:t>Context</a:t>
          </a:r>
          <a:endParaRPr lang="ca-ES" sz="2100" u="none" kern="1200">
            <a:latin typeface="Trade Gothic Next Light"/>
          </a:endParaRPr>
        </a:p>
      </dsp:txBody>
      <dsp:txXfrm>
        <a:off x="0" y="396"/>
        <a:ext cx="2968114" cy="463992"/>
      </dsp:txXfrm>
    </dsp:sp>
    <dsp:sp modelId="{87EDE101-56D6-427A-82D3-6F96A7ADD2F3}">
      <dsp:nvSpPr>
        <dsp:cNvPr id="0" name=""/>
        <dsp:cNvSpPr/>
      </dsp:nvSpPr>
      <dsp:spPr>
        <a:xfrm>
          <a:off x="0" y="464389"/>
          <a:ext cx="2968114" cy="0"/>
        </a:xfrm>
        <a:prstGeom prst="line">
          <a:avLst/>
        </a:prstGeom>
        <a:solidFill>
          <a:schemeClr val="accent1">
            <a:alpha val="90000"/>
            <a:hueOff val="0"/>
            <a:satOff val="0"/>
            <a:lumOff val="0"/>
            <a:alphaOff val="-6667"/>
          </a:schemeClr>
        </a:solidFill>
        <a:ln w="12700" cap="flat" cmpd="sng" algn="ctr">
          <a:solidFill>
            <a:schemeClr val="accent1">
              <a:alpha val="90000"/>
              <a:hueOff val="0"/>
              <a:satOff val="0"/>
              <a:lumOff val="0"/>
              <a:alphaOff val="-6667"/>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F019D6-1259-4FDB-985F-859905384075}">
      <dsp:nvSpPr>
        <dsp:cNvPr id="0" name=""/>
        <dsp:cNvSpPr/>
      </dsp:nvSpPr>
      <dsp:spPr>
        <a:xfrm>
          <a:off x="0" y="464389"/>
          <a:ext cx="2968114" cy="463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ca-ES" sz="2100" kern="1200">
              <a:latin typeface="Trade Gothic Next Light"/>
              <a:hlinkClick xmlns:r="http://schemas.openxmlformats.org/officeDocument/2006/relationships" r:id="" action="ppaction://hlinksldjump"/>
            </a:rPr>
            <a:t>Problema a resoldre</a:t>
          </a:r>
          <a:endParaRPr lang="ca-ES" sz="2100" kern="1200">
            <a:latin typeface="Trade Gothic Next Light"/>
          </a:endParaRPr>
        </a:p>
      </dsp:txBody>
      <dsp:txXfrm>
        <a:off x="0" y="464389"/>
        <a:ext cx="2968114" cy="463992"/>
      </dsp:txXfrm>
    </dsp:sp>
    <dsp:sp modelId="{097E5C11-ECCC-4C17-9CAC-AB61916CDDF0}">
      <dsp:nvSpPr>
        <dsp:cNvPr id="0" name=""/>
        <dsp:cNvSpPr/>
      </dsp:nvSpPr>
      <dsp:spPr>
        <a:xfrm>
          <a:off x="0" y="928382"/>
          <a:ext cx="2968114" cy="0"/>
        </a:xfrm>
        <a:prstGeom prst="line">
          <a:avLst/>
        </a:prstGeom>
        <a:solidFill>
          <a:schemeClr val="accent1">
            <a:alpha val="90000"/>
            <a:hueOff val="0"/>
            <a:satOff val="0"/>
            <a:lumOff val="0"/>
            <a:alphaOff val="-13333"/>
          </a:schemeClr>
        </a:solidFill>
        <a:ln w="12700" cap="flat" cmpd="sng" algn="ctr">
          <a:solidFill>
            <a:schemeClr val="accent1">
              <a:alpha val="90000"/>
              <a:hueOff val="0"/>
              <a:satOff val="0"/>
              <a:lumOff val="0"/>
              <a:alphaOff val="-13333"/>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2A1159-7286-4001-9223-F12B73E04A7E}">
      <dsp:nvSpPr>
        <dsp:cNvPr id="0" name=""/>
        <dsp:cNvSpPr/>
      </dsp:nvSpPr>
      <dsp:spPr>
        <a:xfrm>
          <a:off x="0" y="928382"/>
          <a:ext cx="2968114" cy="463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ca-ES" sz="2100" kern="1200">
              <a:latin typeface="Trade Gothic Next Light"/>
              <a:hlinkClick xmlns:r="http://schemas.openxmlformats.org/officeDocument/2006/relationships" r:id="" action="ppaction://hlinksldjump"/>
            </a:rPr>
            <a:t>Objectius</a:t>
          </a:r>
          <a:endParaRPr lang="ca-ES" sz="2100" kern="1200">
            <a:latin typeface="Trade Gothic Next Light"/>
          </a:endParaRPr>
        </a:p>
      </dsp:txBody>
      <dsp:txXfrm>
        <a:off x="0" y="928382"/>
        <a:ext cx="2968114" cy="463992"/>
      </dsp:txXfrm>
    </dsp:sp>
    <dsp:sp modelId="{E76C8B3C-25C7-40A8-9F3D-668FB7F193B2}">
      <dsp:nvSpPr>
        <dsp:cNvPr id="0" name=""/>
        <dsp:cNvSpPr/>
      </dsp:nvSpPr>
      <dsp:spPr>
        <a:xfrm>
          <a:off x="0" y="1392375"/>
          <a:ext cx="2968114" cy="0"/>
        </a:xfrm>
        <a:prstGeom prst="line">
          <a:avLst/>
        </a:prstGeom>
        <a:solidFill>
          <a:schemeClr val="accent1">
            <a:alpha val="90000"/>
            <a:hueOff val="0"/>
            <a:satOff val="0"/>
            <a:lumOff val="0"/>
            <a:alphaOff val="-20000"/>
          </a:schemeClr>
        </a:solidFill>
        <a:ln w="12700" cap="flat" cmpd="sng" algn="ctr">
          <a:solidFill>
            <a:schemeClr val="accent1">
              <a:alpha val="90000"/>
              <a:hueOff val="0"/>
              <a:satOff val="0"/>
              <a:lumOff val="0"/>
              <a:alphaOff val="-2000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75E6B2-B2C5-40E3-B88C-E3B046A90B90}">
      <dsp:nvSpPr>
        <dsp:cNvPr id="0" name=""/>
        <dsp:cNvSpPr/>
      </dsp:nvSpPr>
      <dsp:spPr>
        <a:xfrm>
          <a:off x="0" y="1392375"/>
          <a:ext cx="2968114" cy="463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ca-ES" sz="2100" kern="1200">
              <a:latin typeface="Trade Gothic Next Light"/>
              <a:hlinkClick xmlns:r="http://schemas.openxmlformats.org/officeDocument/2006/relationships" r:id="" action="ppaction://hlinksldjump"/>
            </a:rPr>
            <a:t>Solució plantejada</a:t>
          </a:r>
          <a:endParaRPr lang="ca-ES" sz="2100" kern="1200">
            <a:latin typeface="Trade Gothic Next Light"/>
          </a:endParaRPr>
        </a:p>
      </dsp:txBody>
      <dsp:txXfrm>
        <a:off x="0" y="1392375"/>
        <a:ext cx="2968114" cy="463992"/>
      </dsp:txXfrm>
    </dsp:sp>
    <dsp:sp modelId="{C90EEAF8-30B0-4D7D-9801-FF0F2AD2CC7A}">
      <dsp:nvSpPr>
        <dsp:cNvPr id="0" name=""/>
        <dsp:cNvSpPr/>
      </dsp:nvSpPr>
      <dsp:spPr>
        <a:xfrm>
          <a:off x="0" y="1856368"/>
          <a:ext cx="2968114" cy="0"/>
        </a:xfrm>
        <a:prstGeom prst="line">
          <a:avLst/>
        </a:prstGeom>
        <a:solidFill>
          <a:schemeClr val="accent1">
            <a:alpha val="90000"/>
            <a:hueOff val="0"/>
            <a:satOff val="0"/>
            <a:lumOff val="0"/>
            <a:alphaOff val="-26667"/>
          </a:schemeClr>
        </a:solidFill>
        <a:ln w="12700" cap="flat" cmpd="sng" algn="ctr">
          <a:solidFill>
            <a:schemeClr val="accent1">
              <a:alpha val="90000"/>
              <a:hueOff val="0"/>
              <a:satOff val="0"/>
              <a:lumOff val="0"/>
              <a:alphaOff val="-26667"/>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B1BBB3-F3C0-4466-8B8C-566431243D4B}">
      <dsp:nvSpPr>
        <dsp:cNvPr id="0" name=""/>
        <dsp:cNvSpPr/>
      </dsp:nvSpPr>
      <dsp:spPr>
        <a:xfrm>
          <a:off x="0" y="1856368"/>
          <a:ext cx="2968114" cy="463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ca-ES" sz="2100" kern="1200">
              <a:latin typeface="Trade Gothic Next Light"/>
              <a:hlinkClick xmlns:r="http://schemas.openxmlformats.org/officeDocument/2006/relationships" r:id="" action="ppaction://hlinksldjump"/>
            </a:rPr>
            <a:t>Anàlisi dels resultats</a:t>
          </a:r>
          <a:endParaRPr lang="ca-ES" sz="2100" kern="1200">
            <a:latin typeface="Trade Gothic Next Light"/>
          </a:endParaRPr>
        </a:p>
      </dsp:txBody>
      <dsp:txXfrm>
        <a:off x="0" y="1856368"/>
        <a:ext cx="2968114" cy="463992"/>
      </dsp:txXfrm>
    </dsp:sp>
    <dsp:sp modelId="{79AE1A51-2B07-4A0B-9AFA-52E92A3EBB7D}">
      <dsp:nvSpPr>
        <dsp:cNvPr id="0" name=""/>
        <dsp:cNvSpPr/>
      </dsp:nvSpPr>
      <dsp:spPr>
        <a:xfrm>
          <a:off x="0" y="2320361"/>
          <a:ext cx="2968114" cy="0"/>
        </a:xfrm>
        <a:prstGeom prst="line">
          <a:avLst/>
        </a:prstGeom>
        <a:solidFill>
          <a:schemeClr val="accent1">
            <a:alpha val="90000"/>
            <a:hueOff val="0"/>
            <a:satOff val="0"/>
            <a:lumOff val="0"/>
            <a:alphaOff val="-33333"/>
          </a:schemeClr>
        </a:solidFill>
        <a:ln w="12700" cap="flat" cmpd="sng" algn="ctr">
          <a:solidFill>
            <a:schemeClr val="accent1">
              <a:alpha val="90000"/>
              <a:hueOff val="0"/>
              <a:satOff val="0"/>
              <a:lumOff val="0"/>
              <a:alphaOff val="-33333"/>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EF3974-1DFF-4961-9952-580FBABEBB8D}">
      <dsp:nvSpPr>
        <dsp:cNvPr id="0" name=""/>
        <dsp:cNvSpPr/>
      </dsp:nvSpPr>
      <dsp:spPr>
        <a:xfrm>
          <a:off x="0" y="2320361"/>
          <a:ext cx="2968114" cy="463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ca-ES" sz="2100" kern="1200">
              <a:latin typeface="Trade Gothic Next Light"/>
              <a:hlinkClick xmlns:r="http://schemas.openxmlformats.org/officeDocument/2006/relationships" r:id="" action="ppaction://hlinksldjump"/>
            </a:rPr>
            <a:t>Treball futur</a:t>
          </a:r>
          <a:endParaRPr lang="ca-ES" sz="2100" kern="1200">
            <a:latin typeface="Trade Gothic Next Light"/>
          </a:endParaRPr>
        </a:p>
      </dsp:txBody>
      <dsp:txXfrm>
        <a:off x="0" y="2320361"/>
        <a:ext cx="2968114" cy="463992"/>
      </dsp:txXfrm>
    </dsp:sp>
    <dsp:sp modelId="{58E36120-876C-45DE-926D-9A3530CE7805}">
      <dsp:nvSpPr>
        <dsp:cNvPr id="0" name=""/>
        <dsp:cNvSpPr/>
      </dsp:nvSpPr>
      <dsp:spPr>
        <a:xfrm>
          <a:off x="0" y="2784354"/>
          <a:ext cx="2968114" cy="0"/>
        </a:xfrm>
        <a:prstGeom prst="line">
          <a:avLst/>
        </a:prstGeom>
        <a:solidFill>
          <a:schemeClr val="accent1">
            <a:alpha val="90000"/>
            <a:hueOff val="0"/>
            <a:satOff val="0"/>
            <a:lumOff val="0"/>
            <a:alphaOff val="-40000"/>
          </a:schemeClr>
        </a:solidFill>
        <a:ln w="12700" cap="flat" cmpd="sng" algn="ctr">
          <a:solidFill>
            <a:schemeClr val="accent1">
              <a:alpha val="90000"/>
              <a:hueOff val="0"/>
              <a:satOff val="0"/>
              <a:lumOff val="0"/>
              <a:alphaOff val="-4000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6B4549-C81F-4C95-AC62-F06E0885877D}">
      <dsp:nvSpPr>
        <dsp:cNvPr id="0" name=""/>
        <dsp:cNvSpPr/>
      </dsp:nvSpPr>
      <dsp:spPr>
        <a:xfrm>
          <a:off x="0" y="2784354"/>
          <a:ext cx="2968114" cy="4639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ca-ES" sz="2100" kern="1200">
              <a:latin typeface="Trade Gothic Next Light"/>
              <a:hlinkClick xmlns:r="http://schemas.openxmlformats.org/officeDocument/2006/relationships" r:id="" action="ppaction://hlinksldjump"/>
            </a:rPr>
            <a:t>Conclusions</a:t>
          </a:r>
          <a:endParaRPr lang="ca-ES" sz="2100" kern="1200">
            <a:latin typeface="Trade Gothic Next Light"/>
          </a:endParaRPr>
        </a:p>
      </dsp:txBody>
      <dsp:txXfrm>
        <a:off x="0" y="2784354"/>
        <a:ext cx="2968114" cy="4639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C063C9-AF79-4C23-9F13-E0D0A66BA7B6}">
      <dsp:nvSpPr>
        <dsp:cNvPr id="0" name=""/>
        <dsp:cNvSpPr/>
      </dsp:nvSpPr>
      <dsp:spPr>
        <a:xfrm>
          <a:off x="0" y="382949"/>
          <a:ext cx="3499826"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ca-ES" sz="2000" kern="1200">
              <a:solidFill>
                <a:schemeClr val="tx1"/>
              </a:solidFill>
              <a:latin typeface="Trade Gothic Next Light"/>
            </a:rPr>
            <a:t>Llegir BPMNs</a:t>
          </a:r>
        </a:p>
      </dsp:txBody>
      <dsp:txXfrm>
        <a:off x="23417" y="406366"/>
        <a:ext cx="3452992" cy="432866"/>
      </dsp:txXfrm>
    </dsp:sp>
    <dsp:sp modelId="{8EACDFDD-EA00-4DB7-9DCC-E485E4C31BAC}">
      <dsp:nvSpPr>
        <dsp:cNvPr id="0" name=""/>
        <dsp:cNvSpPr/>
      </dsp:nvSpPr>
      <dsp:spPr>
        <a:xfrm>
          <a:off x="0" y="920249"/>
          <a:ext cx="3499826"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ca-ES" sz="2000" kern="1200">
              <a:solidFill>
                <a:schemeClr val="tx1"/>
              </a:solidFill>
              <a:latin typeface="Trade Gothic Next Light"/>
            </a:rPr>
            <a:t>Fer l'anàlisi morfosintàctica</a:t>
          </a:r>
        </a:p>
      </dsp:txBody>
      <dsp:txXfrm>
        <a:off x="23417" y="943666"/>
        <a:ext cx="3452992" cy="432866"/>
      </dsp:txXfrm>
    </dsp:sp>
    <dsp:sp modelId="{716100A4-C507-4FDE-ADF6-6CF03AA21235}">
      <dsp:nvSpPr>
        <dsp:cNvPr id="0" name=""/>
        <dsp:cNvSpPr/>
      </dsp:nvSpPr>
      <dsp:spPr>
        <a:xfrm>
          <a:off x="0" y="1457549"/>
          <a:ext cx="3499826"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ca-ES" sz="2000" kern="1200">
              <a:solidFill>
                <a:schemeClr val="tx1"/>
              </a:solidFill>
              <a:latin typeface="Trade Gothic Next Light"/>
            </a:rPr>
            <a:t>Crear frases simples</a:t>
          </a:r>
        </a:p>
      </dsp:txBody>
      <dsp:txXfrm>
        <a:off x="23417" y="1480966"/>
        <a:ext cx="3452992" cy="432866"/>
      </dsp:txXfrm>
    </dsp:sp>
    <dsp:sp modelId="{A0D9EED0-7DBC-429A-8E8D-0C2B4BC11F58}">
      <dsp:nvSpPr>
        <dsp:cNvPr id="0" name=""/>
        <dsp:cNvSpPr/>
      </dsp:nvSpPr>
      <dsp:spPr>
        <a:xfrm>
          <a:off x="0" y="1994850"/>
          <a:ext cx="3499826"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ca-ES" sz="2000" kern="1200">
              <a:solidFill>
                <a:schemeClr val="tx1"/>
              </a:solidFill>
              <a:latin typeface="Trade Gothic Next Light"/>
            </a:rPr>
            <a:t>Crear descripcions dels BPMN</a:t>
          </a:r>
        </a:p>
      </dsp:txBody>
      <dsp:txXfrm>
        <a:off x="23417" y="2018267"/>
        <a:ext cx="3452992" cy="4328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6724A4-381B-4987-AD0C-D82A595512A6}">
      <dsp:nvSpPr>
        <dsp:cNvPr id="0" name=""/>
        <dsp:cNvSpPr/>
      </dsp:nvSpPr>
      <dsp:spPr>
        <a:xfrm>
          <a:off x="0" y="348"/>
          <a:ext cx="6928247" cy="81622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EE3518E-5505-4BF3-A4B3-999040F08FFF}">
      <dsp:nvSpPr>
        <dsp:cNvPr id="0" name=""/>
        <dsp:cNvSpPr/>
      </dsp:nvSpPr>
      <dsp:spPr>
        <a:xfrm>
          <a:off x="246909" y="184000"/>
          <a:ext cx="448926" cy="44892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8C29599-B7DA-493E-8316-5CA143FDE457}">
      <dsp:nvSpPr>
        <dsp:cNvPr id="0" name=""/>
        <dsp:cNvSpPr/>
      </dsp:nvSpPr>
      <dsp:spPr>
        <a:xfrm>
          <a:off x="942744" y="348"/>
          <a:ext cx="5985502" cy="816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384" tIns="86384" rIns="86384" bIns="86384" numCol="1" spcCol="1270" anchor="ctr" anchorCtr="0">
          <a:noAutofit/>
        </a:bodyPr>
        <a:lstStyle/>
        <a:p>
          <a:pPr marL="0" lvl="0" indent="0" algn="l" defTabSz="1111250">
            <a:lnSpc>
              <a:spcPct val="100000"/>
            </a:lnSpc>
            <a:spcBef>
              <a:spcPct val="0"/>
            </a:spcBef>
            <a:spcAft>
              <a:spcPct val="35000"/>
            </a:spcAft>
            <a:buNone/>
          </a:pPr>
          <a:r>
            <a:rPr lang="en-US" sz="2500" kern="1200"/>
            <a:t>Tractar els rígids</a:t>
          </a:r>
        </a:p>
      </dsp:txBody>
      <dsp:txXfrm>
        <a:off x="942744" y="348"/>
        <a:ext cx="5985502" cy="816229"/>
      </dsp:txXfrm>
    </dsp:sp>
    <dsp:sp modelId="{64DA2E18-E26C-46E4-B97D-27A9FDF20FD2}">
      <dsp:nvSpPr>
        <dsp:cNvPr id="0" name=""/>
        <dsp:cNvSpPr/>
      </dsp:nvSpPr>
      <dsp:spPr>
        <a:xfrm>
          <a:off x="0" y="1020635"/>
          <a:ext cx="6928247" cy="81622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050523-2EC3-4A1B-9C8F-98B5A73C6D2E}">
      <dsp:nvSpPr>
        <dsp:cNvPr id="0" name=""/>
        <dsp:cNvSpPr/>
      </dsp:nvSpPr>
      <dsp:spPr>
        <a:xfrm>
          <a:off x="246909" y="1204286"/>
          <a:ext cx="448926" cy="44892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B924753-9C9F-4871-A3F4-AD7D8AE91E00}">
      <dsp:nvSpPr>
        <dsp:cNvPr id="0" name=""/>
        <dsp:cNvSpPr/>
      </dsp:nvSpPr>
      <dsp:spPr>
        <a:xfrm>
          <a:off x="942744" y="1020635"/>
          <a:ext cx="5985502" cy="816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384" tIns="86384" rIns="86384" bIns="86384" numCol="1" spcCol="1270" anchor="ctr" anchorCtr="0">
          <a:noAutofit/>
        </a:bodyPr>
        <a:lstStyle/>
        <a:p>
          <a:pPr marL="0" lvl="0" indent="0" algn="l" defTabSz="1111250">
            <a:lnSpc>
              <a:spcPct val="100000"/>
            </a:lnSpc>
            <a:spcBef>
              <a:spcPct val="0"/>
            </a:spcBef>
            <a:spcAft>
              <a:spcPct val="35000"/>
            </a:spcAft>
            <a:buNone/>
          </a:pPr>
          <a:r>
            <a:rPr lang="en-US" sz="2500" kern="1200"/>
            <a:t>Aconseguir resultats més naturals</a:t>
          </a:r>
        </a:p>
      </dsp:txBody>
      <dsp:txXfrm>
        <a:off x="942744" y="1020635"/>
        <a:ext cx="5985502" cy="816229"/>
      </dsp:txXfrm>
    </dsp:sp>
    <dsp:sp modelId="{92340AF3-80AF-4C12-BCCC-CEA11C766621}">
      <dsp:nvSpPr>
        <dsp:cNvPr id="0" name=""/>
        <dsp:cNvSpPr/>
      </dsp:nvSpPr>
      <dsp:spPr>
        <a:xfrm>
          <a:off x="0" y="2040921"/>
          <a:ext cx="6928247" cy="81622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67C8A08-564D-49E5-997B-46E18F2B2C9B}">
      <dsp:nvSpPr>
        <dsp:cNvPr id="0" name=""/>
        <dsp:cNvSpPr/>
      </dsp:nvSpPr>
      <dsp:spPr>
        <a:xfrm>
          <a:off x="246909" y="2224573"/>
          <a:ext cx="448926" cy="44892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EBB0D23-4CA0-4D4C-A9AB-0D72EFA6D26D}">
      <dsp:nvSpPr>
        <dsp:cNvPr id="0" name=""/>
        <dsp:cNvSpPr/>
      </dsp:nvSpPr>
      <dsp:spPr>
        <a:xfrm>
          <a:off x="942744" y="2040921"/>
          <a:ext cx="5985502" cy="8162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384" tIns="86384" rIns="86384" bIns="86384" numCol="1" spcCol="1270" anchor="ctr" anchorCtr="0">
          <a:noAutofit/>
        </a:bodyPr>
        <a:lstStyle/>
        <a:p>
          <a:pPr marL="0" lvl="0" indent="0" algn="l" defTabSz="1111250">
            <a:lnSpc>
              <a:spcPct val="100000"/>
            </a:lnSpc>
            <a:spcBef>
              <a:spcPct val="0"/>
            </a:spcBef>
            <a:spcAft>
              <a:spcPct val="35000"/>
            </a:spcAft>
            <a:buNone/>
          </a:pPr>
          <a:r>
            <a:rPr lang="en-US" sz="2500" kern="1200"/>
            <a:t>Crear model de </a:t>
          </a:r>
          <a:r>
            <a:rPr lang="en-US" sz="2500" i="1" kern="1200"/>
            <a:t>Deep Learning</a:t>
          </a:r>
          <a:endParaRPr lang="en-US" sz="2500" kern="1200"/>
        </a:p>
      </dsp:txBody>
      <dsp:txXfrm>
        <a:off x="942744" y="2040921"/>
        <a:ext cx="5985502" cy="81622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D3F4F6-37E7-4641-8509-B76C57E43A16}">
      <dsp:nvSpPr>
        <dsp:cNvPr id="0" name=""/>
        <dsp:cNvSpPr/>
      </dsp:nvSpPr>
      <dsp:spPr>
        <a:xfrm>
          <a:off x="0" y="1395"/>
          <a:ext cx="692824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745277-756B-407E-B439-14C0ACF86037}">
      <dsp:nvSpPr>
        <dsp:cNvPr id="0" name=""/>
        <dsp:cNvSpPr/>
      </dsp:nvSpPr>
      <dsp:spPr>
        <a:xfrm>
          <a:off x="0" y="1395"/>
          <a:ext cx="6928247" cy="951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830" tIns="163830" rIns="163830" bIns="163830" numCol="1" spcCol="1270" anchor="t" anchorCtr="0">
          <a:noAutofit/>
        </a:bodyPr>
        <a:lstStyle/>
        <a:p>
          <a:pPr marL="0" lvl="0" indent="0" algn="l" defTabSz="1911350">
            <a:lnSpc>
              <a:spcPct val="90000"/>
            </a:lnSpc>
            <a:spcBef>
              <a:spcPct val="0"/>
            </a:spcBef>
            <a:spcAft>
              <a:spcPct val="35000"/>
            </a:spcAft>
            <a:buNone/>
          </a:pPr>
          <a:r>
            <a:rPr lang="en-US" sz="4300" kern="1200" dirty="0" err="1"/>
            <a:t>Gestió</a:t>
          </a:r>
          <a:r>
            <a:rPr lang="en-US" sz="4300" kern="1200" dirty="0"/>
            <a:t> del temps</a:t>
          </a:r>
        </a:p>
      </dsp:txBody>
      <dsp:txXfrm>
        <a:off x="0" y="1395"/>
        <a:ext cx="6928247" cy="951569"/>
      </dsp:txXfrm>
    </dsp:sp>
    <dsp:sp modelId="{A0F0A99D-CD4F-4EDE-BDDD-7A295DA8AAB1}">
      <dsp:nvSpPr>
        <dsp:cNvPr id="0" name=""/>
        <dsp:cNvSpPr/>
      </dsp:nvSpPr>
      <dsp:spPr>
        <a:xfrm>
          <a:off x="0" y="952965"/>
          <a:ext cx="692824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6DB93B-717D-41AA-B4D6-C4861F2B7272}">
      <dsp:nvSpPr>
        <dsp:cNvPr id="0" name=""/>
        <dsp:cNvSpPr/>
      </dsp:nvSpPr>
      <dsp:spPr>
        <a:xfrm>
          <a:off x="0" y="952965"/>
          <a:ext cx="6928247" cy="951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830" tIns="163830" rIns="163830" bIns="163830" numCol="1" spcCol="1270" anchor="t" anchorCtr="0">
          <a:noAutofit/>
        </a:bodyPr>
        <a:lstStyle/>
        <a:p>
          <a:pPr marL="0" lvl="0" indent="0" algn="l" defTabSz="1911350">
            <a:lnSpc>
              <a:spcPct val="90000"/>
            </a:lnSpc>
            <a:spcBef>
              <a:spcPct val="0"/>
            </a:spcBef>
            <a:spcAft>
              <a:spcPct val="35000"/>
            </a:spcAft>
            <a:buNone/>
          </a:pPr>
          <a:r>
            <a:rPr lang="en-US" sz="4300" kern="1200" dirty="0" err="1"/>
            <a:t>Coneixements</a:t>
          </a:r>
          <a:r>
            <a:rPr lang="en-US" sz="4300" kern="1200" dirty="0"/>
            <a:t> </a:t>
          </a:r>
          <a:r>
            <a:rPr lang="en-US" sz="4300" kern="1200" dirty="0" err="1"/>
            <a:t>adquirits</a:t>
          </a:r>
        </a:p>
      </dsp:txBody>
      <dsp:txXfrm>
        <a:off x="0" y="952965"/>
        <a:ext cx="6928247" cy="951569"/>
      </dsp:txXfrm>
    </dsp:sp>
    <dsp:sp modelId="{8AF8D8B5-B915-4453-94D6-AC5624CC0906}">
      <dsp:nvSpPr>
        <dsp:cNvPr id="0" name=""/>
        <dsp:cNvSpPr/>
      </dsp:nvSpPr>
      <dsp:spPr>
        <a:xfrm>
          <a:off x="0" y="1904534"/>
          <a:ext cx="6928247"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F296EC6-9000-44E7-83CD-5905FAC7340C}">
      <dsp:nvSpPr>
        <dsp:cNvPr id="0" name=""/>
        <dsp:cNvSpPr/>
      </dsp:nvSpPr>
      <dsp:spPr>
        <a:xfrm>
          <a:off x="0" y="1904534"/>
          <a:ext cx="6928247" cy="9515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830" tIns="163830" rIns="163830" bIns="163830" numCol="1" spcCol="1270" anchor="t" anchorCtr="0">
          <a:noAutofit/>
        </a:bodyPr>
        <a:lstStyle/>
        <a:p>
          <a:pPr marL="0" lvl="0" indent="0" algn="l" defTabSz="1911350">
            <a:lnSpc>
              <a:spcPct val="90000"/>
            </a:lnSpc>
            <a:spcBef>
              <a:spcPct val="0"/>
            </a:spcBef>
            <a:spcAft>
              <a:spcPct val="35000"/>
            </a:spcAft>
            <a:buNone/>
          </a:pPr>
          <a:r>
            <a:rPr lang="en-US" sz="4300" kern="1200" dirty="0" err="1"/>
            <a:t>Aportacions</a:t>
          </a:r>
          <a:r>
            <a:rPr lang="en-US" sz="4300" kern="1200" dirty="0"/>
            <a:t> </a:t>
          </a:r>
          <a:r>
            <a:rPr lang="en-US" sz="4300" kern="1200" dirty="0" err="1"/>
            <a:t>d'aquest</a:t>
          </a:r>
          <a:r>
            <a:rPr lang="en-US" sz="4300" kern="1200" dirty="0"/>
            <a:t> </a:t>
          </a:r>
          <a:r>
            <a:rPr lang="en-US" sz="4300" kern="1200" dirty="0" err="1"/>
            <a:t>treball</a:t>
          </a:r>
        </a:p>
      </dsp:txBody>
      <dsp:txXfrm>
        <a:off x="0" y="1904534"/>
        <a:ext cx="6928247" cy="95156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072209" y="1013985"/>
            <a:ext cx="5785791" cy="3260635"/>
          </a:xfrm>
        </p:spPr>
        <p:txBody>
          <a:bodyPr anchor="b"/>
          <a:lstStyle>
            <a:lvl1pPr algn="l">
              <a:defRPr sz="2100"/>
            </a:lvl1pPr>
          </a:lstStyle>
          <a:p>
            <a:r>
              <a:rPr lang="en-US"/>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072209" y="4848465"/>
            <a:ext cx="5785791" cy="1085849"/>
          </a:xfrm>
        </p:spPr>
        <p:txBody>
          <a:bodyPr>
            <a:normAutofit/>
          </a:bodyPr>
          <a:lstStyle>
            <a:lvl1pPr marL="0" indent="0" algn="l">
              <a:buNone/>
              <a:defRPr sz="135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143001" y="4571506"/>
            <a:ext cx="7283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4875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072174" y="2229958"/>
            <a:ext cx="6928826"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0687846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6858000" y="1467700"/>
            <a:ext cx="1318846" cy="4628301"/>
          </a:xfrm>
        </p:spPr>
        <p:txBody>
          <a:bodyPr vert="eaVert"/>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886735" y="1467700"/>
            <a:ext cx="5879534"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824307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072174" y="1045446"/>
            <a:ext cx="6928826" cy="857559"/>
          </a:xfrm>
        </p:spPr>
        <p:txBody>
          <a:bodyPr anchor="b"/>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072174" y="2286000"/>
            <a:ext cx="6928826" cy="3810000"/>
          </a:xfrm>
        </p:spPr>
        <p:txBody>
          <a:bodyPr/>
          <a:lstStyle>
            <a:lvl1pPr>
              <a:buClr>
                <a:schemeClr val="accent1"/>
              </a:buClr>
              <a:buSzPct val="100000"/>
              <a:defRPr>
                <a:solidFill>
                  <a:schemeClr val="tx1"/>
                </a:solidFill>
              </a:defRPr>
            </a:lvl1pPr>
            <a:lvl2pPr>
              <a:defRPr>
                <a:solidFill>
                  <a:schemeClr val="tx1"/>
                </a:solidFill>
              </a:defRPr>
            </a:lvl2pPr>
            <a:lvl3pPr marL="420053" indent="-214313">
              <a:buClr>
                <a:schemeClr val="accent1"/>
              </a:buClr>
              <a:buSzPct val="100000"/>
              <a:buFont typeface="Arial" panose="020B0604020202020204" pitchFamily="34" charset="0"/>
              <a:buChar char="•"/>
              <a:defRPr>
                <a:solidFill>
                  <a:schemeClr val="tx1"/>
                </a:solidFill>
              </a:defRPr>
            </a:lvl3pPr>
            <a:lvl4pPr>
              <a:defRPr>
                <a:solidFill>
                  <a:schemeClr val="tx1"/>
                </a:solidFill>
              </a:defRPr>
            </a:lvl4pPr>
            <a:lvl5pPr>
              <a:buClr>
                <a:schemeClr val="accent1"/>
              </a:buClr>
              <a:buSzPct val="100000"/>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734753069"/>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066309" y="1287554"/>
            <a:ext cx="6213722" cy="3113064"/>
          </a:xfrm>
        </p:spPr>
        <p:txBody>
          <a:bodyPr anchor="t"/>
          <a:lstStyle>
            <a:lvl1pPr>
              <a:defRPr sz="3300"/>
            </a:lvl1pPr>
          </a:lstStyle>
          <a:p>
            <a:r>
              <a:rPr lang="en-US"/>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066308" y="4619708"/>
            <a:ext cx="5791692" cy="1476293"/>
          </a:xfrm>
        </p:spPr>
        <p:txBody>
          <a:bodyPr anchor="b">
            <a:normAutofit/>
          </a:bodyPr>
          <a:lstStyle>
            <a:lvl1pPr marL="0" indent="0">
              <a:buNone/>
              <a:defRPr sz="13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97220192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072174" y="1013411"/>
            <a:ext cx="6928826" cy="889592"/>
          </a:xfrm>
        </p:spPr>
        <p:txBody>
          <a:bodyPr/>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072175" y="2135566"/>
            <a:ext cx="337185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4629150" y="2135566"/>
            <a:ext cx="337185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3807637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072174" y="1079150"/>
            <a:ext cx="6928826" cy="823912"/>
          </a:xfrm>
        </p:spPr>
        <p:txBody>
          <a:bodyPr/>
          <a:lstStyle>
            <a:lvl1pPr>
              <a:defRPr>
                <a:solidFill>
                  <a:schemeClr val="tx1"/>
                </a:solidFill>
              </a:defRPr>
            </a:lvl1pPr>
          </a:lstStyle>
          <a:p>
            <a:r>
              <a:rPr lang="en-US"/>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072176" y="2013217"/>
            <a:ext cx="3371849" cy="704232"/>
          </a:xfrm>
        </p:spPr>
        <p:txBody>
          <a:bodyPr anchor="b">
            <a:normAutofit/>
          </a:bodyPr>
          <a:lstStyle>
            <a:lvl1pPr marL="0" indent="0">
              <a:lnSpc>
                <a:spcPct val="100000"/>
              </a:lnSpc>
              <a:buNone/>
              <a:defRPr sz="1350" b="0" cap="all" spc="225" baseline="0">
                <a:solidFill>
                  <a:schemeClr val="tx1"/>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072175" y="3048000"/>
            <a:ext cx="337185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4629150" y="2013216"/>
            <a:ext cx="3371850" cy="704233"/>
          </a:xfrm>
        </p:spPr>
        <p:txBody>
          <a:bodyPr anchor="b">
            <a:normAutofit/>
          </a:bodyPr>
          <a:lstStyle>
            <a:lvl1pPr marL="0" indent="0">
              <a:lnSpc>
                <a:spcPct val="100000"/>
              </a:lnSpc>
              <a:buNone/>
              <a:defRPr sz="1350" b="0" cap="all" spc="225" baseline="0">
                <a:solidFill>
                  <a:schemeClr val="tx1"/>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4629150" y="3048000"/>
            <a:ext cx="337185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4703046" y="2876662"/>
            <a:ext cx="7283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878879" y="4592407"/>
            <a:ext cx="606197"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143001" y="2876662"/>
            <a:ext cx="7283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7719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420357345"/>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011366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082805" y="1558944"/>
            <a:ext cx="2459767" cy="1864196"/>
          </a:xfrm>
        </p:spPr>
        <p:txBody>
          <a:bodyPr anchor="b"/>
          <a:lstStyle>
            <a:lvl1pPr algn="r">
              <a:defRPr sz="2100">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4000501" y="762000"/>
            <a:ext cx="4000499" cy="5334000"/>
          </a:xfrm>
        </p:spPr>
        <p:txBody>
          <a:bodyPr anchor="ctr">
            <a:normAutofit/>
          </a:bodyPr>
          <a:lstStyle>
            <a:lvl1pPr>
              <a:defRPr sz="2100">
                <a:solidFill>
                  <a:schemeClr val="tx1"/>
                </a:solidFill>
              </a:defRPr>
            </a:lvl1pPr>
            <a:lvl2pPr>
              <a:defRPr sz="1800">
                <a:solidFill>
                  <a:schemeClr val="tx1"/>
                </a:solidFill>
              </a:defRPr>
            </a:lvl2pPr>
            <a:lvl3pPr>
              <a:defRPr sz="1500">
                <a:solidFill>
                  <a:schemeClr val="tx1"/>
                </a:solidFill>
              </a:defRPr>
            </a:lvl3pPr>
            <a:lvl4pPr>
              <a:defRPr sz="1350">
                <a:solidFill>
                  <a:schemeClr val="tx1"/>
                </a:solidFill>
              </a:defRPr>
            </a:lvl4pPr>
            <a:lvl5pPr>
              <a:defRPr sz="1350">
                <a:solidFill>
                  <a:schemeClr val="tx1"/>
                </a:solidFill>
              </a:defRPr>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082806" y="3649683"/>
            <a:ext cx="2424822" cy="1933605"/>
          </a:xfrm>
        </p:spPr>
        <p:txBody>
          <a:bodyPr/>
          <a:lstStyle>
            <a:lvl1pPr marL="0" indent="0" algn="r">
              <a:buNone/>
              <a:defRPr sz="12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861358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075157" y="1383126"/>
            <a:ext cx="2467415" cy="2045874"/>
          </a:xfrm>
        </p:spPr>
        <p:txBody>
          <a:bodyPr anchor="b"/>
          <a:lstStyle>
            <a:lvl1pPr algn="r">
              <a:defRPr sz="2100">
                <a:solidFill>
                  <a:schemeClr val="tx1"/>
                </a:solidFill>
              </a:defRPr>
            </a:lvl1pPr>
          </a:lstStyle>
          <a:p>
            <a:r>
              <a:rPr lang="en-US"/>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4000501" y="762000"/>
            <a:ext cx="4000499" cy="5334000"/>
          </a:xfrm>
        </p:spPr>
        <p:txBody>
          <a:bodyPr/>
          <a:lstStyle>
            <a:lvl1pPr marL="0" indent="0">
              <a:buNone/>
              <a:defRPr sz="2400">
                <a:solidFill>
                  <a:schemeClr val="tx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075158" y="3649683"/>
            <a:ext cx="2432469" cy="1684317"/>
          </a:xfrm>
        </p:spPr>
        <p:txBody>
          <a:bodyPr/>
          <a:lstStyle>
            <a:lvl1pPr marL="0" indent="0" algn="r">
              <a:buNone/>
              <a:defRPr sz="1200">
                <a:solidFill>
                  <a:schemeClr val="tx1"/>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6/28/2022</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837076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072174" y="1041622"/>
            <a:ext cx="6928826" cy="861383"/>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072174" y="2286000"/>
            <a:ext cx="6928826" cy="3810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7519154" y="4936959"/>
            <a:ext cx="2673295" cy="273844"/>
          </a:xfrm>
          <a:prstGeom prst="rect">
            <a:avLst/>
          </a:prstGeom>
        </p:spPr>
        <p:txBody>
          <a:bodyPr vert="horz" lIns="91440" tIns="45720" rIns="91440" bIns="45720" rtlCol="0" anchor="ctr"/>
          <a:lstStyle>
            <a:lvl1pPr algn="l">
              <a:defRPr sz="525" b="1" cap="all" spc="225" baseline="0">
                <a:solidFill>
                  <a:schemeClr val="tx1"/>
                </a:solidFill>
              </a:defRPr>
            </a:lvl1pPr>
          </a:lstStyle>
          <a:p>
            <a:fld id="{3C2B07E4-CDF9-4C88-A2F3-04620E58224D}" type="datetimeFigureOut">
              <a:rPr lang="en-US" smtClean="0"/>
              <a:pPr/>
              <a:t>6/28/2022</a:t>
            </a:fld>
            <a:endParaRPr lang="en-US"/>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7521088" y="1655534"/>
            <a:ext cx="2669427" cy="273844"/>
          </a:xfrm>
          <a:prstGeom prst="rect">
            <a:avLst/>
          </a:prstGeom>
        </p:spPr>
        <p:txBody>
          <a:bodyPr vert="horz" lIns="91440" tIns="45720" rIns="91440" bIns="45720" rtlCol="0" anchor="ctr"/>
          <a:lstStyle>
            <a:lvl1pPr algn="r">
              <a:defRPr sz="525" b="1" cap="all" spc="225"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8619681" y="3219853"/>
            <a:ext cx="472240" cy="429830"/>
          </a:xfrm>
          <a:prstGeom prst="rect">
            <a:avLst/>
          </a:prstGeom>
        </p:spPr>
        <p:txBody>
          <a:bodyPr vert="horz" lIns="91440" tIns="45720" rIns="91440" bIns="45720" rtlCol="0" anchor="ctr"/>
          <a:lstStyle>
            <a:lvl1pPr algn="ctr">
              <a:defRPr sz="12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4188017901"/>
      </p:ext>
    </p:extLst>
  </p:cSld>
  <p:clrMap bg1="dk1" tx1="lt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E906F54D-04EF-4345-A564-7A7B57B6CE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9" name="Picture 3" descr="Angular railings on a yellow building">
            <a:extLst>
              <a:ext uri="{FF2B5EF4-FFF2-40B4-BE49-F238E27FC236}">
                <a16:creationId xmlns:a16="http://schemas.microsoft.com/office/drawing/2014/main" id="{0CED9A64-2DDE-EBFE-0321-2D5AFDD16BB3}"/>
              </a:ext>
            </a:extLst>
          </p:cNvPr>
          <p:cNvPicPr>
            <a:picLocks noChangeAspect="1"/>
          </p:cNvPicPr>
          <p:nvPr/>
        </p:nvPicPr>
        <p:blipFill rotWithShape="1">
          <a:blip r:embed="rId2"/>
          <a:srcRect t="15730"/>
          <a:stretch/>
        </p:blipFill>
        <p:spPr>
          <a:xfrm>
            <a:off x="-1478627" y="-40813"/>
            <a:ext cx="12291770" cy="6903348"/>
          </a:xfrm>
          <a:prstGeom prst="rect">
            <a:avLst/>
          </a:prstGeom>
        </p:spPr>
      </p:pic>
      <p:sp useBgFill="1">
        <p:nvSpPr>
          <p:cNvPr id="39" name="Rectangle 38">
            <a:extLst>
              <a:ext uri="{FF2B5EF4-FFF2-40B4-BE49-F238E27FC236}">
                <a16:creationId xmlns:a16="http://schemas.microsoft.com/office/drawing/2014/main" id="{4A63FA5D-402E-473D-AF05-018BE28B22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1501" y="1428752"/>
            <a:ext cx="8000999" cy="40004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ítol 1"/>
          <p:cNvSpPr>
            <a:spLocks noGrp="1"/>
          </p:cNvSpPr>
          <p:nvPr>
            <p:ph type="ctrTitle"/>
          </p:nvPr>
        </p:nvSpPr>
        <p:spPr>
          <a:xfrm>
            <a:off x="1143000" y="2000250"/>
            <a:ext cx="4577961" cy="1936027"/>
          </a:xfrm>
        </p:spPr>
        <p:txBody>
          <a:bodyPr anchor="t">
            <a:normAutofit/>
          </a:bodyPr>
          <a:lstStyle/>
          <a:p>
            <a:r>
              <a:rPr lang="ca-ES" dirty="0"/>
              <a:t>Construcció d'un </a:t>
            </a:r>
            <a:r>
              <a:rPr lang="ca-ES" dirty="0" err="1"/>
              <a:t>dataset</a:t>
            </a:r>
            <a:r>
              <a:rPr lang="ca-ES" dirty="0"/>
              <a:t> per a l'extracció de BPMN a partir de textos</a:t>
            </a:r>
            <a:endParaRPr lang="en-US" dirty="0"/>
          </a:p>
          <a:p>
            <a:endParaRPr lang="ca-ES"/>
          </a:p>
        </p:txBody>
      </p:sp>
      <p:sp>
        <p:nvSpPr>
          <p:cNvPr id="3" name="Subtítol 2"/>
          <p:cNvSpPr>
            <a:spLocks noGrp="1"/>
          </p:cNvSpPr>
          <p:nvPr>
            <p:ph type="subTitle" idx="1"/>
          </p:nvPr>
        </p:nvSpPr>
        <p:spPr>
          <a:xfrm>
            <a:off x="1142999" y="4450146"/>
            <a:ext cx="3635508" cy="921398"/>
          </a:xfrm>
        </p:spPr>
        <p:txBody>
          <a:bodyPr vert="horz" lIns="68580" tIns="34290" rIns="68580" bIns="34290" rtlCol="0" anchor="t">
            <a:normAutofit/>
          </a:bodyPr>
          <a:lstStyle/>
          <a:p>
            <a:pPr>
              <a:lnSpc>
                <a:spcPct val="120000"/>
              </a:lnSpc>
            </a:pPr>
            <a:r>
              <a:rPr lang="ca-ES" sz="900" dirty="0"/>
              <a:t>Autor: </a:t>
            </a:r>
            <a:r>
              <a:rPr lang="ca-ES" sz="1050" b="1" dirty="0">
                <a:latin typeface="Trade Gothic Next Cond"/>
              </a:rPr>
              <a:t>Guillem Pla Bertran</a:t>
            </a:r>
          </a:p>
          <a:p>
            <a:pPr>
              <a:lnSpc>
                <a:spcPct val="120000"/>
              </a:lnSpc>
            </a:pPr>
            <a:r>
              <a:rPr lang="ca-ES" sz="900" dirty="0"/>
              <a:t>Director: </a:t>
            </a:r>
            <a:r>
              <a:rPr lang="ca-ES" sz="1050" b="1" dirty="0">
                <a:latin typeface="Trade Gothic Next Cond"/>
              </a:rPr>
              <a:t>Josep Carmona Vargas</a:t>
            </a:r>
          </a:p>
          <a:p>
            <a:pPr>
              <a:lnSpc>
                <a:spcPct val="120000"/>
              </a:lnSpc>
            </a:pPr>
            <a:r>
              <a:rPr lang="ca-ES" sz="900" dirty="0"/>
              <a:t>Codirector: </a:t>
            </a:r>
            <a:r>
              <a:rPr lang="ca-ES" sz="1050" b="1" dirty="0">
                <a:latin typeface="Trade Gothic Next Cond"/>
              </a:rPr>
              <a:t>Lluís Padró Cirera</a:t>
            </a:r>
          </a:p>
        </p:txBody>
      </p:sp>
      <p:cxnSp>
        <p:nvCxnSpPr>
          <p:cNvPr id="41" name="Straight Connector 40">
            <a:extLst>
              <a:ext uri="{FF2B5EF4-FFF2-40B4-BE49-F238E27FC236}">
                <a16:creationId xmlns:a16="http://schemas.microsoft.com/office/drawing/2014/main" id="{B20D3D82-8B25-4DD9-9924-4CEAD450CD2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23405" y="4286250"/>
            <a:ext cx="728366"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4" name="TextBox 3">
            <a:extLst>
              <a:ext uri="{FF2B5EF4-FFF2-40B4-BE49-F238E27FC236}">
                <a16:creationId xmlns:a16="http://schemas.microsoft.com/office/drawing/2014/main" id="{CFDFE825-1E23-E290-5151-4453AE110B29}"/>
              </a:ext>
            </a:extLst>
          </p:cNvPr>
          <p:cNvSpPr txBox="1"/>
          <p:nvPr/>
        </p:nvSpPr>
        <p:spPr>
          <a:xfrm>
            <a:off x="5943600" y="4910845"/>
            <a:ext cx="2057400" cy="34624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algn="r"/>
            <a:r>
              <a:rPr lang="en" sz="1800" b="1" dirty="0">
                <a:latin typeface="Trade Gothic Next Cond"/>
                <a:ea typeface="+mn-lt"/>
                <a:cs typeface="+mn-lt"/>
              </a:rPr>
              <a:t>GEI - FIB - UPC</a:t>
            </a:r>
            <a:endParaRPr lang="en-US" sz="1800" b="1" dirty="0">
              <a:latin typeface="Trade Gothic Next Cond"/>
            </a:endParaRPr>
          </a:p>
        </p:txBody>
      </p:sp>
    </p:spTree>
    <p:extLst>
      <p:ext uri="{BB962C8B-B14F-4D97-AF65-F5344CB8AC3E}">
        <p14:creationId xmlns:p14="http://schemas.microsoft.com/office/powerpoint/2010/main" val="4121478920"/>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42B3C-2A53-70C1-7106-DCAE699856B2}"/>
              </a:ext>
            </a:extLst>
          </p:cNvPr>
          <p:cNvSpPr>
            <a:spLocks noGrp="1"/>
          </p:cNvSpPr>
          <p:nvPr>
            <p:ph type="title"/>
          </p:nvPr>
        </p:nvSpPr>
        <p:spPr/>
        <p:txBody>
          <a:bodyPr/>
          <a:lstStyle/>
          <a:p>
            <a:r>
              <a:rPr lang="en-US" err="1">
                <a:solidFill>
                  <a:schemeClr val="bg1"/>
                </a:solidFill>
              </a:rPr>
              <a:t>Jbpt</a:t>
            </a:r>
            <a:r>
              <a:rPr lang="en-US">
                <a:solidFill>
                  <a:schemeClr val="bg1"/>
                </a:solidFill>
              </a:rPr>
              <a:t>: </a:t>
            </a:r>
            <a:r>
              <a:rPr lang="en-US" err="1">
                <a:solidFill>
                  <a:schemeClr val="bg1"/>
                </a:solidFill>
              </a:rPr>
              <a:t>rpst</a:t>
            </a:r>
            <a:endParaRPr lang="en-US">
              <a:solidFill>
                <a:schemeClr val="bg1"/>
              </a:solidFill>
            </a:endParaRPr>
          </a:p>
        </p:txBody>
      </p:sp>
      <p:pic>
        <p:nvPicPr>
          <p:cNvPr id="6" name="Picture 6">
            <a:extLst>
              <a:ext uri="{FF2B5EF4-FFF2-40B4-BE49-F238E27FC236}">
                <a16:creationId xmlns:a16="http://schemas.microsoft.com/office/drawing/2014/main" id="{0BB873C7-9DA2-E3B4-FD5B-237F9B9746D6}"/>
              </a:ext>
            </a:extLst>
          </p:cNvPr>
          <p:cNvPicPr>
            <a:picLocks noGrp="1" noChangeAspect="1"/>
          </p:cNvPicPr>
          <p:nvPr>
            <p:ph sz="half" idx="2"/>
          </p:nvPr>
        </p:nvPicPr>
        <p:blipFill>
          <a:blip r:embed="rId2"/>
          <a:stretch>
            <a:fillRect/>
          </a:stretch>
        </p:blipFill>
        <p:spPr>
          <a:xfrm>
            <a:off x="5782833" y="1952532"/>
            <a:ext cx="3191333" cy="2970326"/>
          </a:xfrm>
        </p:spPr>
      </p:pic>
      <p:pic>
        <p:nvPicPr>
          <p:cNvPr id="5" name="Picture 5">
            <a:extLst>
              <a:ext uri="{FF2B5EF4-FFF2-40B4-BE49-F238E27FC236}">
                <a16:creationId xmlns:a16="http://schemas.microsoft.com/office/drawing/2014/main" id="{3200DA58-4D04-FC6A-E98D-03D60B2D2CFB}"/>
              </a:ext>
            </a:extLst>
          </p:cNvPr>
          <p:cNvPicPr>
            <a:picLocks noGrp="1" noChangeAspect="1"/>
          </p:cNvPicPr>
          <p:nvPr>
            <p:ph sz="half" idx="1"/>
          </p:nvPr>
        </p:nvPicPr>
        <p:blipFill>
          <a:blip r:embed="rId3"/>
          <a:stretch>
            <a:fillRect/>
          </a:stretch>
        </p:blipFill>
        <p:spPr>
          <a:xfrm>
            <a:off x="1518" y="3075699"/>
            <a:ext cx="6511481" cy="2561471"/>
          </a:xfrm>
        </p:spPr>
      </p:pic>
      <p:sp>
        <p:nvSpPr>
          <p:cNvPr id="8" name="Content Placeholder 2">
            <a:extLst>
              <a:ext uri="{FF2B5EF4-FFF2-40B4-BE49-F238E27FC236}">
                <a16:creationId xmlns:a16="http://schemas.microsoft.com/office/drawing/2014/main" id="{3E9A8196-3094-C5A4-1D1D-3B468E9410D4}"/>
              </a:ext>
            </a:extLst>
          </p:cNvPr>
          <p:cNvSpPr>
            <a:spLocks noGrp="1"/>
          </p:cNvSpPr>
          <p:nvPr/>
        </p:nvSpPr>
        <p:spPr>
          <a:xfrm>
            <a:off x="1072174" y="2122206"/>
            <a:ext cx="5444864" cy="665856"/>
          </a:xfrm>
          <a:prstGeom prst="rect">
            <a:avLst/>
          </a:prstGeom>
        </p:spPr>
        <p:txBody>
          <a:bodyPr vert="horz" lIns="68580" tIns="34290" rIns="68580" bIns="34290" rtlCol="0" anchor="t">
            <a:normAutofit lnSpcReduction="10000"/>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ca-ES" sz="1350" dirty="0">
                <a:solidFill>
                  <a:schemeClr val="bg1"/>
                </a:solidFill>
              </a:rPr>
              <a:t>Fragments d'un RPST</a:t>
            </a:r>
          </a:p>
          <a:p>
            <a:r>
              <a:rPr lang="ca-ES" sz="1350" dirty="0">
                <a:solidFill>
                  <a:schemeClr val="bg1"/>
                </a:solidFill>
              </a:rPr>
              <a:t>Tipus de fragments: </a:t>
            </a:r>
            <a:r>
              <a:rPr lang="ca-ES" sz="1350" dirty="0" err="1">
                <a:solidFill>
                  <a:schemeClr val="bg1"/>
                </a:solidFill>
              </a:rPr>
              <a:t>Poligons</a:t>
            </a:r>
            <a:r>
              <a:rPr lang="ca-ES" sz="1350" dirty="0">
                <a:solidFill>
                  <a:schemeClr val="bg1"/>
                </a:solidFill>
              </a:rPr>
              <a:t>, </a:t>
            </a:r>
            <a:r>
              <a:rPr lang="ca-ES" sz="1350">
                <a:solidFill>
                  <a:schemeClr val="bg1"/>
                </a:solidFill>
              </a:rPr>
              <a:t>enllaços</a:t>
            </a:r>
            <a:r>
              <a:rPr lang="ca-ES" sz="1350" dirty="0">
                <a:solidFill>
                  <a:schemeClr val="bg1"/>
                </a:solidFill>
              </a:rPr>
              <a:t> i rígids</a:t>
            </a:r>
          </a:p>
        </p:txBody>
      </p:sp>
    </p:spTree>
    <p:extLst>
      <p:ext uri="{BB962C8B-B14F-4D97-AF65-F5344CB8AC3E}">
        <p14:creationId xmlns:p14="http://schemas.microsoft.com/office/powerpoint/2010/main" val="11594959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4E9F8B3-8282-4A93-BBF8-3342538A7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1350">
              <a:solidFill>
                <a:srgbClr val="FFFFFF"/>
              </a:solidFill>
              <a:latin typeface="Trade Gothic Next Light"/>
            </a:endParaRPr>
          </a:p>
        </p:txBody>
      </p:sp>
      <p:sp>
        <p:nvSpPr>
          <p:cNvPr id="2" name="Title 1">
            <a:extLst>
              <a:ext uri="{FF2B5EF4-FFF2-40B4-BE49-F238E27FC236}">
                <a16:creationId xmlns:a16="http://schemas.microsoft.com/office/drawing/2014/main" id="{56DC721D-2805-B229-E3BF-A19595245AD2}"/>
              </a:ext>
            </a:extLst>
          </p:cNvPr>
          <p:cNvSpPr>
            <a:spLocks noGrp="1"/>
          </p:cNvSpPr>
          <p:nvPr>
            <p:ph type="title"/>
          </p:nvPr>
        </p:nvSpPr>
        <p:spPr>
          <a:xfrm>
            <a:off x="1072174" y="1641334"/>
            <a:ext cx="6928826" cy="643169"/>
          </a:xfrm>
        </p:spPr>
        <p:txBody>
          <a:bodyPr>
            <a:normAutofit/>
          </a:bodyPr>
          <a:lstStyle/>
          <a:p>
            <a:r>
              <a:rPr lang="ca-ES"/>
              <a:t>Anàlisi dels resultats</a:t>
            </a:r>
          </a:p>
        </p:txBody>
      </p:sp>
      <p:cxnSp>
        <p:nvCxnSpPr>
          <p:cNvPr id="17" name="Straight Connector 16">
            <a:extLst>
              <a:ext uri="{FF2B5EF4-FFF2-40B4-BE49-F238E27FC236}">
                <a16:creationId xmlns:a16="http://schemas.microsoft.com/office/drawing/2014/main" id="{58EFA797-975B-41D8-BC96-56CDC2CFA3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43001" y="2571750"/>
            <a:ext cx="728366"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9" name="Rectangle 8">
            <a:extLst>
              <a:ext uri="{FF2B5EF4-FFF2-40B4-BE49-F238E27FC236}">
                <a16:creationId xmlns:a16="http://schemas.microsoft.com/office/drawing/2014/main" id="{53B0FF37-2C35-6EF7-F84E-D7EE43605816}"/>
              </a:ext>
            </a:extLst>
          </p:cNvPr>
          <p:cNvSpPr/>
          <p:nvPr/>
        </p:nvSpPr>
        <p:spPr>
          <a:xfrm>
            <a:off x="591841" y="2858469"/>
            <a:ext cx="1520771" cy="6877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ca-ES" sz="1800" b="1">
                <a:solidFill>
                  <a:schemeClr val="tx1"/>
                </a:solidFill>
                <a:latin typeface="Trade Gothic Next Cond"/>
              </a:rPr>
              <a:t>21</a:t>
            </a:r>
          </a:p>
          <a:p>
            <a:pPr algn="ctr"/>
            <a:r>
              <a:rPr lang="ca-ES" sz="1350">
                <a:solidFill>
                  <a:schemeClr val="tx1"/>
                </a:solidFill>
              </a:rPr>
              <a:t>Models tractats</a:t>
            </a:r>
          </a:p>
        </p:txBody>
      </p:sp>
      <p:sp>
        <p:nvSpPr>
          <p:cNvPr id="10" name="Rectangle 9">
            <a:extLst>
              <a:ext uri="{FF2B5EF4-FFF2-40B4-BE49-F238E27FC236}">
                <a16:creationId xmlns:a16="http://schemas.microsoft.com/office/drawing/2014/main" id="{86FD2EE0-E0E1-8A26-5DB2-D8BDC9EE36FB}"/>
              </a:ext>
            </a:extLst>
          </p:cNvPr>
          <p:cNvSpPr/>
          <p:nvPr/>
        </p:nvSpPr>
        <p:spPr>
          <a:xfrm>
            <a:off x="4868404" y="2858468"/>
            <a:ext cx="1520771" cy="6877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1800" b="1">
                <a:solidFill>
                  <a:schemeClr val="tx1"/>
                </a:solidFill>
                <a:latin typeface="Trade Gothic Next Cond"/>
              </a:rPr>
              <a:t>12</a:t>
            </a:r>
          </a:p>
          <a:p>
            <a:pPr algn="ctr"/>
            <a:r>
              <a:rPr lang="ca-ES" sz="1350">
                <a:solidFill>
                  <a:schemeClr val="tx1"/>
                </a:solidFill>
              </a:rPr>
              <a:t>Segueixen l'ordre</a:t>
            </a:r>
          </a:p>
        </p:txBody>
      </p:sp>
      <p:sp>
        <p:nvSpPr>
          <p:cNvPr id="11" name="Rectangle 10">
            <a:extLst>
              <a:ext uri="{FF2B5EF4-FFF2-40B4-BE49-F238E27FC236}">
                <a16:creationId xmlns:a16="http://schemas.microsoft.com/office/drawing/2014/main" id="{E3B844C6-2DAD-45EF-9074-474AD54C2709}"/>
              </a:ext>
            </a:extLst>
          </p:cNvPr>
          <p:cNvSpPr/>
          <p:nvPr/>
        </p:nvSpPr>
        <p:spPr>
          <a:xfrm>
            <a:off x="2727700" y="2858467"/>
            <a:ext cx="1520771" cy="6877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1800" b="1">
                <a:solidFill>
                  <a:schemeClr val="tx1"/>
                </a:solidFill>
                <a:latin typeface="Trade Gothic Next Cond"/>
              </a:rPr>
              <a:t>9</a:t>
            </a:r>
          </a:p>
          <a:p>
            <a:pPr algn="ctr"/>
            <a:r>
              <a:rPr lang="ca-ES" sz="1350">
                <a:solidFill>
                  <a:schemeClr val="tx1"/>
                </a:solidFill>
              </a:rPr>
              <a:t>Tots els elements</a:t>
            </a:r>
          </a:p>
        </p:txBody>
      </p:sp>
      <p:sp>
        <p:nvSpPr>
          <p:cNvPr id="12" name="Rectangle 11">
            <a:extLst>
              <a:ext uri="{FF2B5EF4-FFF2-40B4-BE49-F238E27FC236}">
                <a16:creationId xmlns:a16="http://schemas.microsoft.com/office/drawing/2014/main" id="{E42758C5-FF43-A1BB-793A-73C36A787DBB}"/>
              </a:ext>
            </a:extLst>
          </p:cNvPr>
          <p:cNvSpPr/>
          <p:nvPr/>
        </p:nvSpPr>
        <p:spPr>
          <a:xfrm>
            <a:off x="7004264" y="2843938"/>
            <a:ext cx="1520771" cy="6877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1800" b="1">
                <a:solidFill>
                  <a:schemeClr val="tx1"/>
                </a:solidFill>
                <a:latin typeface="Trade Gothic Next Cond"/>
              </a:rPr>
              <a:t>8</a:t>
            </a:r>
          </a:p>
          <a:p>
            <a:pPr algn="ctr"/>
            <a:r>
              <a:rPr lang="ca-ES" sz="1350">
                <a:solidFill>
                  <a:schemeClr val="tx1"/>
                </a:solidFill>
              </a:rPr>
              <a:t>S'entén</a:t>
            </a:r>
          </a:p>
        </p:txBody>
      </p:sp>
      <p:sp>
        <p:nvSpPr>
          <p:cNvPr id="13" name="Rectangle 12">
            <a:extLst>
              <a:ext uri="{FF2B5EF4-FFF2-40B4-BE49-F238E27FC236}">
                <a16:creationId xmlns:a16="http://schemas.microsoft.com/office/drawing/2014/main" id="{E718D820-2CE6-9B28-077F-61CC8B708B72}"/>
              </a:ext>
            </a:extLst>
          </p:cNvPr>
          <p:cNvSpPr/>
          <p:nvPr/>
        </p:nvSpPr>
        <p:spPr>
          <a:xfrm>
            <a:off x="1662193" y="4117705"/>
            <a:ext cx="1520771" cy="687737"/>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1800" b="1">
                <a:solidFill>
                  <a:schemeClr val="tx1"/>
                </a:solidFill>
                <a:latin typeface="Trade Gothic Next Cond"/>
              </a:rPr>
              <a:t>5</a:t>
            </a:r>
          </a:p>
          <a:p>
            <a:pPr algn="ctr"/>
            <a:r>
              <a:rPr lang="en-US" sz="1350">
                <a:solidFill>
                  <a:schemeClr val="tx1"/>
                </a:solidFill>
              </a:rPr>
              <a:t>Satisfactori</a:t>
            </a:r>
          </a:p>
        </p:txBody>
      </p:sp>
      <p:sp>
        <p:nvSpPr>
          <p:cNvPr id="14" name="Rectangle 13">
            <a:extLst>
              <a:ext uri="{FF2B5EF4-FFF2-40B4-BE49-F238E27FC236}">
                <a16:creationId xmlns:a16="http://schemas.microsoft.com/office/drawing/2014/main" id="{AB303553-DF50-305F-E92D-017B608765D9}"/>
              </a:ext>
            </a:extLst>
          </p:cNvPr>
          <p:cNvSpPr/>
          <p:nvPr/>
        </p:nvSpPr>
        <p:spPr>
          <a:xfrm>
            <a:off x="3812582" y="4117705"/>
            <a:ext cx="1520771" cy="687737"/>
          </a:xfrm>
          <a:prstGeom prst="rect">
            <a:avLst/>
          </a:prstGeom>
          <a:solidFill>
            <a:srgbClr val="FFC26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1800" b="1">
                <a:solidFill>
                  <a:schemeClr val="tx1"/>
                </a:solidFill>
                <a:latin typeface="Trade Gothic Next Cond"/>
              </a:rPr>
              <a:t>12</a:t>
            </a:r>
          </a:p>
          <a:p>
            <a:pPr algn="ctr"/>
            <a:r>
              <a:rPr lang="en-US" sz="1350">
                <a:solidFill>
                  <a:schemeClr val="tx1"/>
                </a:solidFill>
              </a:rPr>
              <a:t>Acceptable</a:t>
            </a:r>
          </a:p>
        </p:txBody>
      </p:sp>
      <p:sp>
        <p:nvSpPr>
          <p:cNvPr id="16" name="Rectangle 15">
            <a:extLst>
              <a:ext uri="{FF2B5EF4-FFF2-40B4-BE49-F238E27FC236}">
                <a16:creationId xmlns:a16="http://schemas.microsoft.com/office/drawing/2014/main" id="{359CFB8E-89FC-5E92-5D96-304B3440C63D}"/>
              </a:ext>
            </a:extLst>
          </p:cNvPr>
          <p:cNvSpPr/>
          <p:nvPr/>
        </p:nvSpPr>
        <p:spPr>
          <a:xfrm>
            <a:off x="5962972" y="4112861"/>
            <a:ext cx="1520771" cy="687737"/>
          </a:xfrm>
          <a:prstGeom prst="rect">
            <a:avLst/>
          </a:prstGeom>
          <a:solidFill>
            <a:srgbClr val="FF595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sz="1800" b="1">
                <a:solidFill>
                  <a:schemeClr val="tx1"/>
                </a:solidFill>
              </a:rPr>
              <a:t>4</a:t>
            </a:r>
          </a:p>
          <a:p>
            <a:pPr algn="ctr"/>
            <a:r>
              <a:rPr lang="ca-ES" sz="1350">
                <a:solidFill>
                  <a:schemeClr val="tx1"/>
                </a:solidFill>
              </a:rPr>
              <a:t>No satisfactori</a:t>
            </a:r>
          </a:p>
        </p:txBody>
      </p:sp>
    </p:spTree>
    <p:extLst>
      <p:ext uri="{BB962C8B-B14F-4D97-AF65-F5344CB8AC3E}">
        <p14:creationId xmlns:p14="http://schemas.microsoft.com/office/powerpoint/2010/main" val="1405449886"/>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2A832-0AD7-5C7D-DC2A-F8F08609CEFB}"/>
              </a:ext>
            </a:extLst>
          </p:cNvPr>
          <p:cNvSpPr>
            <a:spLocks noGrp="1"/>
          </p:cNvSpPr>
          <p:nvPr>
            <p:ph type="title"/>
          </p:nvPr>
        </p:nvSpPr>
        <p:spPr/>
        <p:txBody>
          <a:bodyPr/>
          <a:lstStyle/>
          <a:p>
            <a:r>
              <a:rPr lang="en-US" dirty="0" err="1"/>
              <a:t>Resultat</a:t>
            </a:r>
            <a:r>
              <a:rPr lang="en-US" dirty="0"/>
              <a:t> </a:t>
            </a:r>
            <a:r>
              <a:rPr lang="en-US" dirty="0" err="1"/>
              <a:t>satisfactori</a:t>
            </a:r>
          </a:p>
        </p:txBody>
      </p:sp>
      <p:pic>
        <p:nvPicPr>
          <p:cNvPr id="6" name="Picture 6">
            <a:extLst>
              <a:ext uri="{FF2B5EF4-FFF2-40B4-BE49-F238E27FC236}">
                <a16:creationId xmlns:a16="http://schemas.microsoft.com/office/drawing/2014/main" id="{DE6F89AE-A3DC-FBC1-737A-E9B314DE72FA}"/>
              </a:ext>
            </a:extLst>
          </p:cNvPr>
          <p:cNvPicPr>
            <a:picLocks noGrp="1" noChangeAspect="1"/>
          </p:cNvPicPr>
          <p:nvPr>
            <p:ph idx="1"/>
          </p:nvPr>
        </p:nvPicPr>
        <p:blipFill>
          <a:blip r:embed="rId2"/>
          <a:stretch>
            <a:fillRect/>
          </a:stretch>
        </p:blipFill>
        <p:spPr>
          <a:xfrm>
            <a:off x="507909" y="2912801"/>
            <a:ext cx="4990338" cy="1965607"/>
          </a:xfrm>
        </p:spPr>
      </p:pic>
      <p:sp>
        <p:nvSpPr>
          <p:cNvPr id="5" name="Content Placeholder 2">
            <a:extLst>
              <a:ext uri="{FF2B5EF4-FFF2-40B4-BE49-F238E27FC236}">
                <a16:creationId xmlns:a16="http://schemas.microsoft.com/office/drawing/2014/main" id="{055CDFAC-B441-96BC-1FF0-F14BE59FAEA7}"/>
              </a:ext>
            </a:extLst>
          </p:cNvPr>
          <p:cNvSpPr txBox="1">
            <a:spLocks/>
          </p:cNvSpPr>
          <p:nvPr/>
        </p:nvSpPr>
        <p:spPr>
          <a:xfrm>
            <a:off x="5498590" y="2560202"/>
            <a:ext cx="3456694" cy="2857500"/>
          </a:xfrm>
          <a:prstGeom prst="rect">
            <a:avLst/>
          </a:prstGeom>
        </p:spPr>
        <p:txBody>
          <a:bodyPr vert="horz" lIns="68580" tIns="34290" rIns="68580" bIns="34290" rtlCol="0" anchor="t">
            <a:normAutofit fontScale="92500" lnSpcReduction="20000"/>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r>
              <a:rPr lang="en-US" sz="1350" dirty="0">
                <a:latin typeface="Consolas"/>
                <a:ea typeface="+mn-lt"/>
                <a:cs typeface="+mn-lt"/>
              </a:rPr>
              <a:t>Once the noticed is hungered, the recipe is chosen then the condition desired components is checked. If the answer is salad then the salad is prepared.</a:t>
            </a:r>
            <a:endParaRPr lang="en-US" sz="1350" dirty="0">
              <a:latin typeface="Consolas"/>
            </a:endParaRPr>
          </a:p>
          <a:p>
            <a:pPr>
              <a:buNone/>
            </a:pPr>
            <a:r>
              <a:rPr lang="en-US" sz="1350" dirty="0">
                <a:latin typeface="Consolas"/>
                <a:ea typeface="+mn-lt"/>
                <a:cs typeface="+mn-lt"/>
              </a:rPr>
              <a:t>If the answer is something real then the condition desired dish is checked if the answer is pasta then the pasta is cooked</a:t>
            </a:r>
            <a:endParaRPr lang="en-US" sz="1350" dirty="0">
              <a:latin typeface="Consolas"/>
            </a:endParaRPr>
          </a:p>
          <a:p>
            <a:pPr>
              <a:buNone/>
            </a:pPr>
            <a:r>
              <a:rPr lang="en-US" sz="1350" dirty="0">
                <a:latin typeface="Consolas"/>
                <a:ea typeface="+mn-lt"/>
                <a:cs typeface="+mn-lt"/>
              </a:rPr>
              <a:t>if the answer is steak then the steak is cooked, the meal is eaten then the satisfied is hungered.</a:t>
            </a:r>
            <a:endParaRPr lang="en-US" sz="1350" dirty="0">
              <a:latin typeface="Consolas"/>
            </a:endParaRPr>
          </a:p>
          <a:p>
            <a:pPr>
              <a:buNone/>
            </a:pPr>
            <a:endParaRPr lang="en-US" sz="1350"/>
          </a:p>
          <a:p>
            <a:pPr marL="0" indent="0">
              <a:buNone/>
            </a:pPr>
            <a:endParaRPr lang="en-US" sz="1350" dirty="0"/>
          </a:p>
        </p:txBody>
      </p:sp>
      <p:sp>
        <p:nvSpPr>
          <p:cNvPr id="8" name="Content Placeholder 2">
            <a:extLst>
              <a:ext uri="{FF2B5EF4-FFF2-40B4-BE49-F238E27FC236}">
                <a16:creationId xmlns:a16="http://schemas.microsoft.com/office/drawing/2014/main" id="{FB7836D3-EB2C-F50C-3CD9-EC5F2827FD06}"/>
              </a:ext>
            </a:extLst>
          </p:cNvPr>
          <p:cNvSpPr>
            <a:spLocks noGrp="1"/>
          </p:cNvSpPr>
          <p:nvPr/>
        </p:nvSpPr>
        <p:spPr>
          <a:xfrm>
            <a:off x="1072174" y="2549941"/>
            <a:ext cx="1684048" cy="363932"/>
          </a:xfrm>
          <a:prstGeom prst="rect">
            <a:avLst/>
          </a:prstGeom>
        </p:spPr>
        <p:txBody>
          <a:bodyPr vert="horz" lIns="68580" tIns="34290" rIns="68580" bIns="34290" rtlCol="0" anchor="t">
            <a:normAutofit/>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ca-ES" sz="1350" dirty="0"/>
              <a:t>Cook.1</a:t>
            </a:r>
            <a:endParaRPr lang="en-US" sz="1350" dirty="0"/>
          </a:p>
        </p:txBody>
      </p:sp>
    </p:spTree>
    <p:extLst>
      <p:ext uri="{BB962C8B-B14F-4D97-AF65-F5344CB8AC3E}">
        <p14:creationId xmlns:p14="http://schemas.microsoft.com/office/powerpoint/2010/main" val="183666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03E9C-E14E-A749-F8F9-351E85DB67BF}"/>
              </a:ext>
            </a:extLst>
          </p:cNvPr>
          <p:cNvSpPr>
            <a:spLocks noGrp="1"/>
          </p:cNvSpPr>
          <p:nvPr>
            <p:ph type="title"/>
          </p:nvPr>
        </p:nvSpPr>
        <p:spPr/>
        <p:txBody>
          <a:bodyPr/>
          <a:lstStyle/>
          <a:p>
            <a:r>
              <a:rPr lang="en-US" dirty="0" err="1"/>
              <a:t>Resultat</a:t>
            </a:r>
            <a:r>
              <a:rPr lang="en-US" dirty="0"/>
              <a:t> acceptable</a:t>
            </a:r>
          </a:p>
        </p:txBody>
      </p:sp>
      <p:sp>
        <p:nvSpPr>
          <p:cNvPr id="13" name="Content Placeholder 2">
            <a:extLst>
              <a:ext uri="{FF2B5EF4-FFF2-40B4-BE49-F238E27FC236}">
                <a16:creationId xmlns:a16="http://schemas.microsoft.com/office/drawing/2014/main" id="{3EC7D02D-CCF4-337A-9D16-2B7C56893F44}"/>
              </a:ext>
            </a:extLst>
          </p:cNvPr>
          <p:cNvSpPr txBox="1">
            <a:spLocks/>
          </p:cNvSpPr>
          <p:nvPr/>
        </p:nvSpPr>
        <p:spPr>
          <a:xfrm>
            <a:off x="5498590" y="2560202"/>
            <a:ext cx="3456694" cy="2857500"/>
          </a:xfrm>
          <a:prstGeom prst="rect">
            <a:avLst/>
          </a:prstGeom>
        </p:spPr>
        <p:txBody>
          <a:bodyPr vert="horz" lIns="68580" tIns="34290" rIns="68580" bIns="34290" rtlCol="0" anchor="t">
            <a:normAutofit/>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r>
              <a:rPr lang="en-US" sz="1350" dirty="0">
                <a:latin typeface="Consolas"/>
                <a:ea typeface="+mn-lt"/>
                <a:cs typeface="+mn-lt"/>
              </a:rPr>
              <a:t>Once payment retrieval requested then the condition payment amount is checked. If the answer is &gt;= 1000 € then the payment is approved then the condition approved is checked.</a:t>
            </a:r>
            <a:endParaRPr lang="en-US" sz="1350" dirty="0">
              <a:latin typeface="Consolas"/>
            </a:endParaRPr>
          </a:p>
          <a:p>
            <a:pPr>
              <a:buNone/>
            </a:pPr>
            <a:r>
              <a:rPr lang="en-US" sz="1350" dirty="0">
                <a:latin typeface="Consolas"/>
                <a:ea typeface="+mn-lt"/>
                <a:cs typeface="+mn-lt"/>
              </a:rPr>
              <a:t>If the answer is &lt; 1000 € then the credit card is charged.</a:t>
            </a:r>
          </a:p>
          <a:p>
            <a:pPr>
              <a:buNone/>
            </a:pPr>
            <a:endParaRPr lang="en-US" sz="1350"/>
          </a:p>
          <a:p>
            <a:pPr>
              <a:buNone/>
            </a:pPr>
            <a:endParaRPr lang="en-US" sz="1350"/>
          </a:p>
          <a:p>
            <a:pPr>
              <a:buNone/>
            </a:pPr>
            <a:endParaRPr lang="en-US" sz="1350" dirty="0">
              <a:latin typeface="Consolas"/>
            </a:endParaRPr>
          </a:p>
          <a:p>
            <a:pPr>
              <a:buNone/>
            </a:pPr>
            <a:endParaRPr lang="en-US" sz="1350"/>
          </a:p>
          <a:p>
            <a:pPr marL="0" indent="0">
              <a:buNone/>
            </a:pPr>
            <a:endParaRPr lang="en-US" sz="1350" dirty="0"/>
          </a:p>
        </p:txBody>
      </p:sp>
      <p:sp>
        <p:nvSpPr>
          <p:cNvPr id="15" name="Content Placeholder 2">
            <a:extLst>
              <a:ext uri="{FF2B5EF4-FFF2-40B4-BE49-F238E27FC236}">
                <a16:creationId xmlns:a16="http://schemas.microsoft.com/office/drawing/2014/main" id="{5BAED7F5-FF0C-C16E-2EBF-7501F540C2A9}"/>
              </a:ext>
            </a:extLst>
          </p:cNvPr>
          <p:cNvSpPr>
            <a:spLocks noGrp="1"/>
          </p:cNvSpPr>
          <p:nvPr/>
        </p:nvSpPr>
        <p:spPr>
          <a:xfrm>
            <a:off x="1072174" y="2549941"/>
            <a:ext cx="1684048" cy="363932"/>
          </a:xfrm>
          <a:prstGeom prst="rect">
            <a:avLst/>
          </a:prstGeom>
        </p:spPr>
        <p:txBody>
          <a:bodyPr vert="horz" lIns="68580" tIns="34290" rIns="68580" bIns="34290" rtlCol="0" anchor="t">
            <a:normAutofit/>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ca-ES" sz="1350" dirty="0"/>
              <a:t>Payment.1</a:t>
            </a:r>
            <a:endParaRPr lang="en-US" sz="1350" dirty="0"/>
          </a:p>
        </p:txBody>
      </p:sp>
      <p:pic>
        <p:nvPicPr>
          <p:cNvPr id="16" name="Picture 16">
            <a:extLst>
              <a:ext uri="{FF2B5EF4-FFF2-40B4-BE49-F238E27FC236}">
                <a16:creationId xmlns:a16="http://schemas.microsoft.com/office/drawing/2014/main" id="{AEAD0D6C-926C-3C97-570D-C489F84049D6}"/>
              </a:ext>
            </a:extLst>
          </p:cNvPr>
          <p:cNvPicPr>
            <a:picLocks noChangeAspect="1"/>
          </p:cNvPicPr>
          <p:nvPr/>
        </p:nvPicPr>
        <p:blipFill>
          <a:blip r:embed="rId2"/>
          <a:stretch>
            <a:fillRect/>
          </a:stretch>
        </p:blipFill>
        <p:spPr>
          <a:xfrm>
            <a:off x="656865" y="2908861"/>
            <a:ext cx="4545956" cy="2320727"/>
          </a:xfrm>
          <a:prstGeom prst="rect">
            <a:avLst/>
          </a:prstGeom>
        </p:spPr>
      </p:pic>
    </p:spTree>
    <p:extLst>
      <p:ext uri="{BB962C8B-B14F-4D97-AF65-F5344CB8AC3E}">
        <p14:creationId xmlns:p14="http://schemas.microsoft.com/office/powerpoint/2010/main" val="2936016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D28D8-1DF6-EECF-C42C-8D64F3B765D5}"/>
              </a:ext>
            </a:extLst>
          </p:cNvPr>
          <p:cNvSpPr>
            <a:spLocks noGrp="1"/>
          </p:cNvSpPr>
          <p:nvPr>
            <p:ph type="title"/>
          </p:nvPr>
        </p:nvSpPr>
        <p:spPr/>
        <p:txBody>
          <a:bodyPr/>
          <a:lstStyle/>
          <a:p>
            <a:r>
              <a:rPr lang="en-US" dirty="0" err="1"/>
              <a:t>Resultat</a:t>
            </a:r>
            <a:r>
              <a:rPr lang="en-US" dirty="0"/>
              <a:t> no </a:t>
            </a:r>
            <a:r>
              <a:rPr lang="en-US" dirty="0" err="1"/>
              <a:t>satisfactori</a:t>
            </a:r>
          </a:p>
        </p:txBody>
      </p:sp>
      <p:sp>
        <p:nvSpPr>
          <p:cNvPr id="13" name="Content Placeholder 2">
            <a:extLst>
              <a:ext uri="{FF2B5EF4-FFF2-40B4-BE49-F238E27FC236}">
                <a16:creationId xmlns:a16="http://schemas.microsoft.com/office/drawing/2014/main" id="{5433406C-9D8A-1FAB-A45E-CF5D2280D576}"/>
              </a:ext>
            </a:extLst>
          </p:cNvPr>
          <p:cNvSpPr txBox="1">
            <a:spLocks/>
          </p:cNvSpPr>
          <p:nvPr/>
        </p:nvSpPr>
        <p:spPr>
          <a:xfrm>
            <a:off x="5498590" y="2549420"/>
            <a:ext cx="3456694" cy="3170207"/>
          </a:xfrm>
          <a:prstGeom prst="rect">
            <a:avLst/>
          </a:prstGeom>
        </p:spPr>
        <p:txBody>
          <a:bodyPr vert="horz" lIns="68580" tIns="34290" rIns="68580" bIns="34290" rtlCol="0" anchor="t">
            <a:normAutofit fontScale="85000" lnSpcReduction="10000"/>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r>
              <a:rPr lang="en-US" sz="1350" dirty="0">
                <a:latin typeface="Consolas"/>
                <a:ea typeface="+mn-lt"/>
                <a:cs typeface="+mn-lt"/>
              </a:rPr>
              <a:t>Once hiring manager jobs the vacancy, hiring manager writes the description, recruitment completes the advertisement then hiring manager approves the advertisement then the condition advertisement approved is checked then recruitment completes the advertisement. If the answer is null then recruitment publishes on homepage.</a:t>
            </a:r>
          </a:p>
          <a:p>
            <a:pPr>
              <a:buNone/>
            </a:pPr>
            <a:r>
              <a:rPr lang="en-US" sz="1350" dirty="0">
                <a:latin typeface="Consolas"/>
                <a:ea typeface="+mn-lt"/>
                <a:cs typeface="+mn-lt"/>
              </a:rPr>
              <a:t>If the answer is null then recruitment selects the other platforms then recruitment publishes on other platforms then vacancy  advertised.</a:t>
            </a:r>
          </a:p>
          <a:p>
            <a:pPr>
              <a:buNone/>
            </a:pPr>
            <a:endParaRPr lang="en-US" sz="1350"/>
          </a:p>
          <a:p>
            <a:pPr>
              <a:buNone/>
            </a:pPr>
            <a:endParaRPr lang="en-US" sz="1350" dirty="0">
              <a:latin typeface="Consolas"/>
            </a:endParaRPr>
          </a:p>
          <a:p>
            <a:pPr>
              <a:buNone/>
            </a:pPr>
            <a:endParaRPr lang="en-US" sz="1350"/>
          </a:p>
          <a:p>
            <a:pPr marL="0" indent="0">
              <a:buNone/>
            </a:pPr>
            <a:endParaRPr lang="en-US" sz="1350" dirty="0"/>
          </a:p>
        </p:txBody>
      </p:sp>
      <p:sp>
        <p:nvSpPr>
          <p:cNvPr id="15" name="Content Placeholder 2">
            <a:extLst>
              <a:ext uri="{FF2B5EF4-FFF2-40B4-BE49-F238E27FC236}">
                <a16:creationId xmlns:a16="http://schemas.microsoft.com/office/drawing/2014/main" id="{CB07420C-8A7A-6B18-EBB3-4C9121AC7F1F}"/>
              </a:ext>
            </a:extLst>
          </p:cNvPr>
          <p:cNvSpPr>
            <a:spLocks noGrp="1"/>
          </p:cNvSpPr>
          <p:nvPr/>
        </p:nvSpPr>
        <p:spPr>
          <a:xfrm>
            <a:off x="1072174" y="2549941"/>
            <a:ext cx="1684048" cy="363932"/>
          </a:xfrm>
          <a:prstGeom prst="rect">
            <a:avLst/>
          </a:prstGeom>
        </p:spPr>
        <p:txBody>
          <a:bodyPr vert="horz" lIns="68580" tIns="34290" rIns="68580" bIns="34290" rtlCol="0" anchor="t">
            <a:normAutofit/>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ca-ES" sz="1350" dirty="0"/>
              <a:t>C.7.0.1</a:t>
            </a:r>
            <a:endParaRPr lang="en-US" sz="1350" dirty="0"/>
          </a:p>
        </p:txBody>
      </p:sp>
      <p:pic>
        <p:nvPicPr>
          <p:cNvPr id="16" name="Picture 16">
            <a:extLst>
              <a:ext uri="{FF2B5EF4-FFF2-40B4-BE49-F238E27FC236}">
                <a16:creationId xmlns:a16="http://schemas.microsoft.com/office/drawing/2014/main" id="{4E426C59-54FB-BA90-F126-6FE46886404F}"/>
              </a:ext>
            </a:extLst>
          </p:cNvPr>
          <p:cNvPicPr>
            <a:picLocks noChangeAspect="1"/>
          </p:cNvPicPr>
          <p:nvPr/>
        </p:nvPicPr>
        <p:blipFill rotWithShape="1">
          <a:blip r:embed="rId2"/>
          <a:srcRect l="3804" t="6865" r="3951" b="6636"/>
          <a:stretch/>
        </p:blipFill>
        <p:spPr>
          <a:xfrm>
            <a:off x="491707" y="2912484"/>
            <a:ext cx="5004255" cy="2776571"/>
          </a:xfrm>
          <a:prstGeom prst="rect">
            <a:avLst/>
          </a:prstGeom>
        </p:spPr>
      </p:pic>
    </p:spTree>
    <p:extLst>
      <p:ext uri="{BB962C8B-B14F-4D97-AF65-F5344CB8AC3E}">
        <p14:creationId xmlns:p14="http://schemas.microsoft.com/office/powerpoint/2010/main" val="2122844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1C8B38D4-9D92-4608-A16B-260E8CC21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56DC721D-2805-B229-E3BF-A19595245AD2}"/>
              </a:ext>
            </a:extLst>
          </p:cNvPr>
          <p:cNvSpPr>
            <a:spLocks noGrp="1"/>
          </p:cNvSpPr>
          <p:nvPr>
            <p:ph type="title"/>
          </p:nvPr>
        </p:nvSpPr>
        <p:spPr>
          <a:xfrm>
            <a:off x="1143000" y="1428751"/>
            <a:ext cx="6858000" cy="651819"/>
          </a:xfrm>
        </p:spPr>
        <p:txBody>
          <a:bodyPr>
            <a:normAutofit/>
          </a:bodyPr>
          <a:lstStyle/>
          <a:p>
            <a:pPr algn="ctr"/>
            <a:r>
              <a:rPr lang="en-US"/>
              <a:t>TREBALL FUTUR</a:t>
            </a:r>
          </a:p>
        </p:txBody>
      </p:sp>
      <p:graphicFrame>
        <p:nvGraphicFramePr>
          <p:cNvPr id="19" name="Content Placeholder 2">
            <a:extLst>
              <a:ext uri="{FF2B5EF4-FFF2-40B4-BE49-F238E27FC236}">
                <a16:creationId xmlns:a16="http://schemas.microsoft.com/office/drawing/2014/main" id="{D1BBAD1F-E74E-62A6-0D75-95CFA1C31C33}"/>
              </a:ext>
            </a:extLst>
          </p:cNvPr>
          <p:cNvGraphicFramePr>
            <a:graphicFrameLocks noGrp="1"/>
          </p:cNvGraphicFramePr>
          <p:nvPr>
            <p:ph idx="1"/>
            <p:extLst>
              <p:ext uri="{D42A27DB-BD31-4B8C-83A1-F6EECF244321}">
                <p14:modId xmlns:p14="http://schemas.microsoft.com/office/powerpoint/2010/main" val="3429988246"/>
              </p:ext>
            </p:extLst>
          </p:nvPr>
        </p:nvGraphicFramePr>
        <p:xfrm>
          <a:off x="1072753" y="2571750"/>
          <a:ext cx="6928247" cy="2857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455102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C8B38D4-9D92-4608-A16B-260E8CC21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56DC721D-2805-B229-E3BF-A19595245AD2}"/>
              </a:ext>
            </a:extLst>
          </p:cNvPr>
          <p:cNvSpPr>
            <a:spLocks noGrp="1"/>
          </p:cNvSpPr>
          <p:nvPr>
            <p:ph type="title"/>
          </p:nvPr>
        </p:nvSpPr>
        <p:spPr>
          <a:xfrm>
            <a:off x="1143000" y="1428751"/>
            <a:ext cx="6858000" cy="651819"/>
          </a:xfrm>
        </p:spPr>
        <p:txBody>
          <a:bodyPr>
            <a:normAutofit/>
          </a:bodyPr>
          <a:lstStyle/>
          <a:p>
            <a:pPr algn="ctr"/>
            <a:r>
              <a:rPr lang="en-US" dirty="0"/>
              <a:t>CONCLUSIONS</a:t>
            </a:r>
          </a:p>
        </p:txBody>
      </p:sp>
      <p:graphicFrame>
        <p:nvGraphicFramePr>
          <p:cNvPr id="19" name="Content Placeholder 2">
            <a:extLst>
              <a:ext uri="{FF2B5EF4-FFF2-40B4-BE49-F238E27FC236}">
                <a16:creationId xmlns:a16="http://schemas.microsoft.com/office/drawing/2014/main" id="{41F74B73-A99A-5299-F105-9505DB3BACEA}"/>
              </a:ext>
            </a:extLst>
          </p:cNvPr>
          <p:cNvGraphicFramePr>
            <a:graphicFrameLocks noGrp="1"/>
          </p:cNvGraphicFramePr>
          <p:nvPr>
            <p:ph idx="1"/>
            <p:extLst>
              <p:ext uri="{D42A27DB-BD31-4B8C-83A1-F6EECF244321}">
                <p14:modId xmlns:p14="http://schemas.microsoft.com/office/powerpoint/2010/main" val="716635778"/>
              </p:ext>
            </p:extLst>
          </p:nvPr>
        </p:nvGraphicFramePr>
        <p:xfrm>
          <a:off x="1072753" y="2571750"/>
          <a:ext cx="6928247" cy="2857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619660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4" name="Picture 4" descr="Angular railings on a yellow building">
            <a:extLst>
              <a:ext uri="{FF2B5EF4-FFF2-40B4-BE49-F238E27FC236}">
                <a16:creationId xmlns:a16="http://schemas.microsoft.com/office/drawing/2014/main" id="{ADBE8294-0B2D-24DC-39D8-F814B4C24D28}"/>
              </a:ext>
            </a:extLst>
          </p:cNvPr>
          <p:cNvPicPr>
            <a:picLocks noChangeAspect="1"/>
          </p:cNvPicPr>
          <p:nvPr/>
        </p:nvPicPr>
        <p:blipFill rotWithShape="1">
          <a:blip r:embed="rId2">
            <a:alphaModFix/>
          </a:blip>
          <a:srcRect t="15749"/>
          <a:stretch/>
        </p:blipFill>
        <p:spPr>
          <a:xfrm>
            <a:off x="-1859627" y="22687"/>
            <a:ext cx="12128484" cy="6839848"/>
          </a:xfrm>
          <a:prstGeom prst="rect">
            <a:avLst/>
          </a:prstGeom>
        </p:spPr>
      </p:pic>
      <p:sp useBgFill="1">
        <p:nvSpPr>
          <p:cNvPr id="40" name="Rectangle 39">
            <a:extLst>
              <a:ext uri="{FF2B5EF4-FFF2-40B4-BE49-F238E27FC236}">
                <a16:creationId xmlns:a16="http://schemas.microsoft.com/office/drawing/2014/main" id="{3898FA35-B55D-44B7-9A7D-57C57A4A6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000" y="2000250"/>
            <a:ext cx="6858000" cy="2857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44170935-152C-F4FA-B193-F01049798D8B}"/>
              </a:ext>
            </a:extLst>
          </p:cNvPr>
          <p:cNvSpPr>
            <a:spLocks noGrp="1"/>
          </p:cNvSpPr>
          <p:nvPr>
            <p:ph type="ctrTitle"/>
          </p:nvPr>
        </p:nvSpPr>
        <p:spPr>
          <a:xfrm>
            <a:off x="2286001" y="2597410"/>
            <a:ext cx="4571999" cy="988120"/>
          </a:xfrm>
        </p:spPr>
        <p:txBody>
          <a:bodyPr anchor="b">
            <a:normAutofit/>
          </a:bodyPr>
          <a:lstStyle/>
          <a:p>
            <a:pPr algn="ctr"/>
            <a:r>
              <a:rPr lang="ca-ES"/>
              <a:t>Gràcies</a:t>
            </a:r>
          </a:p>
        </p:txBody>
      </p:sp>
      <p:sp>
        <p:nvSpPr>
          <p:cNvPr id="3" name="Subtitle 2">
            <a:extLst>
              <a:ext uri="{FF2B5EF4-FFF2-40B4-BE49-F238E27FC236}">
                <a16:creationId xmlns:a16="http://schemas.microsoft.com/office/drawing/2014/main" id="{439264BC-E0EC-DE9B-7B1A-874C95BE55F8}"/>
              </a:ext>
            </a:extLst>
          </p:cNvPr>
          <p:cNvSpPr>
            <a:spLocks noGrp="1"/>
          </p:cNvSpPr>
          <p:nvPr>
            <p:ph type="subTitle" idx="1"/>
          </p:nvPr>
        </p:nvSpPr>
        <p:spPr>
          <a:xfrm>
            <a:off x="2326990" y="4044270"/>
            <a:ext cx="4531010" cy="516277"/>
          </a:xfrm>
        </p:spPr>
        <p:txBody>
          <a:bodyPr vert="horz" lIns="68580" tIns="34290" rIns="68580" bIns="34290" rtlCol="0">
            <a:normAutofit/>
          </a:bodyPr>
          <a:lstStyle/>
          <a:p>
            <a:pPr algn="ctr"/>
            <a:r>
              <a:rPr lang="en-US"/>
              <a:t>GUILLEM PLA BERTRAN</a:t>
            </a:r>
          </a:p>
        </p:txBody>
      </p:sp>
      <p:cxnSp>
        <p:nvCxnSpPr>
          <p:cNvPr id="42" name="Straight Connector 41">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07817" y="3827690"/>
            <a:ext cx="728366" cy="0"/>
          </a:xfrm>
          <a:prstGeom prst="line">
            <a:avLst/>
          </a:prstGeom>
          <a:ln w="571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07025552"/>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4E9F8B3-8282-4A93-BBF8-3342538A7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0CE1A010-5DD5-F03E-0DA8-E561E4148F9A}"/>
              </a:ext>
            </a:extLst>
          </p:cNvPr>
          <p:cNvSpPr>
            <a:spLocks noGrp="1"/>
          </p:cNvSpPr>
          <p:nvPr>
            <p:ph type="title"/>
          </p:nvPr>
        </p:nvSpPr>
        <p:spPr>
          <a:xfrm>
            <a:off x="864927" y="2000250"/>
            <a:ext cx="2702257" cy="2857500"/>
          </a:xfrm>
        </p:spPr>
        <p:txBody>
          <a:bodyPr anchor="ctr">
            <a:normAutofit/>
          </a:bodyPr>
          <a:lstStyle/>
          <a:p>
            <a:pPr algn="r"/>
            <a:r>
              <a:rPr lang="ca-ES" sz="5400">
                <a:solidFill>
                  <a:srgbClr val="FFCD00"/>
                </a:solidFill>
              </a:rPr>
              <a:t>índex</a:t>
            </a:r>
          </a:p>
        </p:txBody>
      </p:sp>
      <p:graphicFrame>
        <p:nvGraphicFramePr>
          <p:cNvPr id="10" name="Content Placeholder 2">
            <a:extLst>
              <a:ext uri="{FF2B5EF4-FFF2-40B4-BE49-F238E27FC236}">
                <a16:creationId xmlns:a16="http://schemas.microsoft.com/office/drawing/2014/main" id="{142E0971-3151-0B7E-30E5-3B62D0D57E48}"/>
              </a:ext>
            </a:extLst>
          </p:cNvPr>
          <p:cNvGraphicFramePr>
            <a:graphicFrameLocks noGrp="1"/>
          </p:cNvGraphicFramePr>
          <p:nvPr>
            <p:ph idx="1"/>
            <p:extLst>
              <p:ext uri="{D42A27DB-BD31-4B8C-83A1-F6EECF244321}">
                <p14:modId xmlns:p14="http://schemas.microsoft.com/office/powerpoint/2010/main" val="1399002604"/>
              </p:ext>
            </p:extLst>
          </p:nvPr>
        </p:nvGraphicFramePr>
        <p:xfrm>
          <a:off x="4737920" y="1806678"/>
          <a:ext cx="2968114" cy="32487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5622437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4E9F8B3-8282-4A93-BBF8-3342538A7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56DC721D-2805-B229-E3BF-A19595245AD2}"/>
              </a:ext>
            </a:extLst>
          </p:cNvPr>
          <p:cNvSpPr>
            <a:spLocks noGrp="1"/>
          </p:cNvSpPr>
          <p:nvPr>
            <p:ph type="title"/>
          </p:nvPr>
        </p:nvSpPr>
        <p:spPr>
          <a:xfrm>
            <a:off x="1072174" y="1641334"/>
            <a:ext cx="6928826" cy="643169"/>
          </a:xfrm>
        </p:spPr>
        <p:txBody>
          <a:bodyPr>
            <a:normAutofit/>
          </a:bodyPr>
          <a:lstStyle/>
          <a:p>
            <a:r>
              <a:rPr lang="en-US"/>
              <a:t>Context</a:t>
            </a:r>
          </a:p>
        </p:txBody>
      </p:sp>
      <p:cxnSp>
        <p:nvCxnSpPr>
          <p:cNvPr id="17" name="Straight Connector 16">
            <a:extLst>
              <a:ext uri="{FF2B5EF4-FFF2-40B4-BE49-F238E27FC236}">
                <a16:creationId xmlns:a16="http://schemas.microsoft.com/office/drawing/2014/main" id="{58EFA797-975B-41D8-BC96-56CDC2CFA3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43001" y="2571750"/>
            <a:ext cx="728366" cy="0"/>
          </a:xfrm>
          <a:prstGeom prst="line">
            <a:avLst/>
          </a:prstGeom>
          <a:ln w="57150"/>
        </p:spPr>
        <p:style>
          <a:lnRef idx="3">
            <a:schemeClr val="accent1"/>
          </a:lnRef>
          <a:fillRef idx="0">
            <a:schemeClr val="accent1"/>
          </a:fillRef>
          <a:effectRef idx="2">
            <a:schemeClr val="accent1"/>
          </a:effectRef>
          <a:fontRef idx="minor">
            <a:schemeClr val="tx1"/>
          </a:fontRef>
        </p:style>
      </p:cxnSp>
      <p:pic>
        <p:nvPicPr>
          <p:cNvPr id="6" name="Picture 6">
            <a:extLst>
              <a:ext uri="{FF2B5EF4-FFF2-40B4-BE49-F238E27FC236}">
                <a16:creationId xmlns:a16="http://schemas.microsoft.com/office/drawing/2014/main" id="{E434188B-FC54-13E9-5046-28050B45C9FE}"/>
              </a:ext>
            </a:extLst>
          </p:cNvPr>
          <p:cNvPicPr>
            <a:picLocks noChangeAspect="1"/>
          </p:cNvPicPr>
          <p:nvPr/>
        </p:nvPicPr>
        <p:blipFill>
          <a:blip r:embed="rId2"/>
          <a:stretch>
            <a:fillRect/>
          </a:stretch>
        </p:blipFill>
        <p:spPr>
          <a:xfrm>
            <a:off x="1127086" y="3209591"/>
            <a:ext cx="6887504" cy="1772491"/>
          </a:xfrm>
          <a:prstGeom prst="rect">
            <a:avLst/>
          </a:prstGeom>
        </p:spPr>
      </p:pic>
    </p:spTree>
    <p:extLst>
      <p:ext uri="{BB962C8B-B14F-4D97-AF65-F5344CB8AC3E}">
        <p14:creationId xmlns:p14="http://schemas.microsoft.com/office/powerpoint/2010/main" val="46648532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4E9F8B3-8282-4A93-BBF8-3342538A7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56DC721D-2805-B229-E3BF-A19595245AD2}"/>
              </a:ext>
            </a:extLst>
          </p:cNvPr>
          <p:cNvSpPr>
            <a:spLocks noGrp="1"/>
          </p:cNvSpPr>
          <p:nvPr>
            <p:ph type="title"/>
          </p:nvPr>
        </p:nvSpPr>
        <p:spPr>
          <a:xfrm>
            <a:off x="1072174" y="1641334"/>
            <a:ext cx="6928826" cy="643169"/>
          </a:xfrm>
        </p:spPr>
        <p:txBody>
          <a:bodyPr>
            <a:normAutofit/>
          </a:bodyPr>
          <a:lstStyle/>
          <a:p>
            <a:r>
              <a:rPr lang="en-US"/>
              <a:t>PROBLEMA A RESOLDRE</a:t>
            </a:r>
          </a:p>
        </p:txBody>
      </p:sp>
      <p:cxnSp>
        <p:nvCxnSpPr>
          <p:cNvPr id="10" name="Straight Connector 9">
            <a:extLst>
              <a:ext uri="{FF2B5EF4-FFF2-40B4-BE49-F238E27FC236}">
                <a16:creationId xmlns:a16="http://schemas.microsoft.com/office/drawing/2014/main" id="{58EFA797-975B-41D8-BC96-56CDC2CFA3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43001" y="2571750"/>
            <a:ext cx="728366"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3" name="Content Placeholder 2">
            <a:extLst>
              <a:ext uri="{FF2B5EF4-FFF2-40B4-BE49-F238E27FC236}">
                <a16:creationId xmlns:a16="http://schemas.microsoft.com/office/drawing/2014/main" id="{94998DA4-9E9B-5EE7-DB92-63EFB1E47FA4}"/>
              </a:ext>
            </a:extLst>
          </p:cNvPr>
          <p:cNvSpPr>
            <a:spLocks noGrp="1"/>
          </p:cNvSpPr>
          <p:nvPr>
            <p:ph idx="1"/>
          </p:nvPr>
        </p:nvSpPr>
        <p:spPr>
          <a:xfrm>
            <a:off x="1072174" y="2904416"/>
            <a:ext cx="6357326" cy="2519716"/>
          </a:xfrm>
        </p:spPr>
        <p:txBody>
          <a:bodyPr vert="horz" lIns="68580" tIns="34290" rIns="68580" bIns="34290" rtlCol="0" anchor="t">
            <a:normAutofit/>
          </a:bodyPr>
          <a:lstStyle/>
          <a:p>
            <a:r>
              <a:rPr lang="ca-ES" dirty="0"/>
              <a:t>Les empreses utilitzen diagrames BPMN per a definir formalment un procés</a:t>
            </a:r>
          </a:p>
          <a:p>
            <a:r>
              <a:rPr lang="ca-ES" dirty="0"/>
              <a:t>Crear un diagrama BPMN té un cost molt elevat</a:t>
            </a:r>
          </a:p>
          <a:p>
            <a:r>
              <a:rPr lang="ca-ES" dirty="0"/>
              <a:t>Es podria automatitzar la creació dels diagrames a partir de descripcions en llenguatge natural</a:t>
            </a:r>
          </a:p>
          <a:p>
            <a:r>
              <a:rPr lang="ca-ES" dirty="0"/>
              <a:t>Falten dades per a entrenar un model de </a:t>
            </a:r>
            <a:r>
              <a:rPr lang="ca-ES" b="1" dirty="0" err="1">
                <a:latin typeface="Trade Gothic Next Cond"/>
              </a:rPr>
              <a:t>Deep</a:t>
            </a:r>
            <a:r>
              <a:rPr lang="ca-ES" b="1" dirty="0">
                <a:latin typeface="Trade Gothic Next Cond"/>
              </a:rPr>
              <a:t> </a:t>
            </a:r>
            <a:r>
              <a:rPr lang="ca-ES" b="1" dirty="0" err="1">
                <a:latin typeface="Trade Gothic Next Cond"/>
              </a:rPr>
              <a:t>Learning</a:t>
            </a:r>
            <a:endParaRPr lang="ca-ES" b="1">
              <a:latin typeface="Trade Gothic Next Cond"/>
            </a:endParaRPr>
          </a:p>
        </p:txBody>
      </p:sp>
    </p:spTree>
    <p:extLst>
      <p:ext uri="{BB962C8B-B14F-4D97-AF65-F5344CB8AC3E}">
        <p14:creationId xmlns:p14="http://schemas.microsoft.com/office/powerpoint/2010/main" val="2820361023"/>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4E9F8B3-8282-4A93-BBF8-3342538A7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lang="en-US" sz="1350">
              <a:solidFill>
                <a:srgbClr val="FFFFFF"/>
              </a:solidFill>
              <a:latin typeface="Trade Gothic Next Light"/>
            </a:endParaRPr>
          </a:p>
        </p:txBody>
      </p:sp>
      <p:sp>
        <p:nvSpPr>
          <p:cNvPr id="2" name="Title 1">
            <a:extLst>
              <a:ext uri="{FF2B5EF4-FFF2-40B4-BE49-F238E27FC236}">
                <a16:creationId xmlns:a16="http://schemas.microsoft.com/office/drawing/2014/main" id="{56DC721D-2805-B229-E3BF-A19595245AD2}"/>
              </a:ext>
            </a:extLst>
          </p:cNvPr>
          <p:cNvSpPr>
            <a:spLocks noGrp="1"/>
          </p:cNvSpPr>
          <p:nvPr>
            <p:ph type="title"/>
          </p:nvPr>
        </p:nvSpPr>
        <p:spPr>
          <a:xfrm>
            <a:off x="1072174" y="1641334"/>
            <a:ext cx="6928826" cy="643169"/>
          </a:xfrm>
        </p:spPr>
        <p:txBody>
          <a:bodyPr>
            <a:normAutofit/>
          </a:bodyPr>
          <a:lstStyle/>
          <a:p>
            <a:r>
              <a:rPr lang="en-US" dirty="0"/>
              <a:t>OBJECTIUS</a:t>
            </a:r>
            <a:endParaRPr lang="en-US" dirty="0">
              <a:latin typeface="Trade Gothic Next Cond"/>
              <a:ea typeface="+mj-lt"/>
              <a:cs typeface="+mj-lt"/>
            </a:endParaRPr>
          </a:p>
        </p:txBody>
      </p:sp>
      <p:cxnSp>
        <p:nvCxnSpPr>
          <p:cNvPr id="17" name="Straight Connector 16">
            <a:extLst>
              <a:ext uri="{FF2B5EF4-FFF2-40B4-BE49-F238E27FC236}">
                <a16:creationId xmlns:a16="http://schemas.microsoft.com/office/drawing/2014/main" id="{58EFA797-975B-41D8-BC96-56CDC2CFA3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43001" y="2571750"/>
            <a:ext cx="728366" cy="0"/>
          </a:xfrm>
          <a:prstGeom prst="line">
            <a:avLst/>
          </a:prstGeom>
          <a:ln w="57150"/>
        </p:spPr>
        <p:style>
          <a:lnRef idx="3">
            <a:schemeClr val="accent1"/>
          </a:lnRef>
          <a:fillRef idx="0">
            <a:schemeClr val="accent1"/>
          </a:fillRef>
          <a:effectRef idx="2">
            <a:schemeClr val="accent1"/>
          </a:effectRef>
          <a:fontRef idx="minor">
            <a:schemeClr val="tx1"/>
          </a:fontRef>
        </p:style>
      </p:cxnSp>
      <p:graphicFrame>
        <p:nvGraphicFramePr>
          <p:cNvPr id="23" name="Content Placeholder 5">
            <a:extLst>
              <a:ext uri="{FF2B5EF4-FFF2-40B4-BE49-F238E27FC236}">
                <a16:creationId xmlns:a16="http://schemas.microsoft.com/office/drawing/2014/main" id="{C42FCB32-F5BC-EFBD-A22D-CA280813C19C}"/>
              </a:ext>
            </a:extLst>
          </p:cNvPr>
          <p:cNvGraphicFramePr>
            <a:graphicFrameLocks noGrp="1"/>
          </p:cNvGraphicFramePr>
          <p:nvPr>
            <p:ph idx="1"/>
            <p:extLst>
              <p:ext uri="{D42A27DB-BD31-4B8C-83A1-F6EECF244321}">
                <p14:modId xmlns:p14="http://schemas.microsoft.com/office/powerpoint/2010/main" val="1769526193"/>
              </p:ext>
            </p:extLst>
          </p:nvPr>
        </p:nvGraphicFramePr>
        <p:xfrm>
          <a:off x="4576657" y="2679580"/>
          <a:ext cx="3499826" cy="2857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Content Placeholder 5">
            <a:extLst>
              <a:ext uri="{FF2B5EF4-FFF2-40B4-BE49-F238E27FC236}">
                <a16:creationId xmlns:a16="http://schemas.microsoft.com/office/drawing/2014/main" id="{90F56DF7-D521-2698-8056-99F41BE241D2}"/>
              </a:ext>
            </a:extLst>
          </p:cNvPr>
          <p:cNvSpPr txBox="1">
            <a:spLocks/>
          </p:cNvSpPr>
          <p:nvPr/>
        </p:nvSpPr>
        <p:spPr>
          <a:xfrm>
            <a:off x="4571886" y="2681207"/>
            <a:ext cx="3499826" cy="2857500"/>
          </a:xfrm>
          <a:prstGeom prst="rect">
            <a:avLst/>
          </a:prstGeom>
        </p:spPr>
        <p:txBody>
          <a:bodyPr vert="horz" lIns="68580" tIns="34290" rIns="68580" bIns="34290" rtlCol="0" anchor="t">
            <a:normAutofit/>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350" b="1" i="1"/>
          </a:p>
        </p:txBody>
      </p:sp>
      <p:sp>
        <p:nvSpPr>
          <p:cNvPr id="13" name="TextBox 12">
            <a:extLst>
              <a:ext uri="{FF2B5EF4-FFF2-40B4-BE49-F238E27FC236}">
                <a16:creationId xmlns:a16="http://schemas.microsoft.com/office/drawing/2014/main" id="{4D047049-48C5-0F85-7FBB-3B91E49599E9}"/>
              </a:ext>
            </a:extLst>
          </p:cNvPr>
          <p:cNvSpPr txBox="1"/>
          <p:nvPr/>
        </p:nvSpPr>
        <p:spPr>
          <a:xfrm>
            <a:off x="1074468" y="3077917"/>
            <a:ext cx="3513107" cy="392415"/>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ca-ES" sz="2100"/>
              <a:t>Generar un </a:t>
            </a:r>
            <a:r>
              <a:rPr lang="ca-ES" sz="2100" b="1">
                <a:solidFill>
                  <a:schemeClr val="accent1"/>
                </a:solidFill>
                <a:latin typeface="Trade Gothic Next Cond"/>
              </a:rPr>
              <a:t>DATASET</a:t>
            </a:r>
            <a:endParaRPr lang="ca-ES" sz="2100" b="1" i="1">
              <a:solidFill>
                <a:schemeClr val="accent1"/>
              </a:solidFill>
              <a:latin typeface="Trade Gothic Next Cond"/>
            </a:endParaRPr>
          </a:p>
        </p:txBody>
      </p:sp>
      <p:pic>
        <p:nvPicPr>
          <p:cNvPr id="42" name="Graphic 12" descr="Database with solid fill">
            <a:extLst>
              <a:ext uri="{FF2B5EF4-FFF2-40B4-BE49-F238E27FC236}">
                <a16:creationId xmlns:a16="http://schemas.microsoft.com/office/drawing/2014/main" id="{47E421E2-88FB-E869-848F-8C5007E0E28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94817" y="3552695"/>
            <a:ext cx="1126258" cy="1126258"/>
          </a:xfrm>
          <a:prstGeom prst="rect">
            <a:avLst/>
          </a:prstGeom>
        </p:spPr>
      </p:pic>
    </p:spTree>
    <p:extLst>
      <p:ext uri="{BB962C8B-B14F-4D97-AF65-F5344CB8AC3E}">
        <p14:creationId xmlns:p14="http://schemas.microsoft.com/office/powerpoint/2010/main" val="4182974955"/>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1C8B38D4-9D92-4608-A16B-260E8CC21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725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56DC721D-2805-B229-E3BF-A19595245AD2}"/>
              </a:ext>
            </a:extLst>
          </p:cNvPr>
          <p:cNvSpPr>
            <a:spLocks noGrp="1"/>
          </p:cNvSpPr>
          <p:nvPr>
            <p:ph type="title"/>
          </p:nvPr>
        </p:nvSpPr>
        <p:spPr>
          <a:xfrm>
            <a:off x="1143000" y="1428751"/>
            <a:ext cx="6858000" cy="651819"/>
          </a:xfrm>
        </p:spPr>
        <p:txBody>
          <a:bodyPr>
            <a:normAutofit/>
          </a:bodyPr>
          <a:lstStyle/>
          <a:p>
            <a:pPr algn="ctr"/>
            <a:r>
              <a:rPr lang="ca-ES"/>
              <a:t>Solució plantejada</a:t>
            </a:r>
          </a:p>
        </p:txBody>
      </p:sp>
      <p:sp>
        <p:nvSpPr>
          <p:cNvPr id="202" name="Rectangle 201">
            <a:extLst>
              <a:ext uri="{FF2B5EF4-FFF2-40B4-BE49-F238E27FC236}">
                <a16:creationId xmlns:a16="http://schemas.microsoft.com/office/drawing/2014/main" id="{8F19D064-5C6D-7A9B-C174-35F60657593D}"/>
              </a:ext>
            </a:extLst>
          </p:cNvPr>
          <p:cNvSpPr/>
          <p:nvPr/>
        </p:nvSpPr>
        <p:spPr>
          <a:xfrm>
            <a:off x="279939" y="2221101"/>
            <a:ext cx="1917914" cy="9250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ca-ES" sz="1800" b="1" err="1">
                <a:solidFill>
                  <a:schemeClr val="tx1"/>
                </a:solidFill>
                <a:latin typeface="Trade Gothic Next Cond"/>
              </a:rPr>
              <a:t>Camunda</a:t>
            </a:r>
            <a:endParaRPr lang="ca-ES" sz="1800" b="1">
              <a:solidFill>
                <a:schemeClr val="tx1"/>
              </a:solidFill>
              <a:latin typeface="Trade Gothic Next Cond"/>
            </a:endParaRPr>
          </a:p>
          <a:p>
            <a:pPr algn="ctr"/>
            <a:r>
              <a:rPr lang="ca-ES" sz="1350">
                <a:solidFill>
                  <a:schemeClr val="tx1"/>
                </a:solidFill>
              </a:rPr>
              <a:t>Llegir </a:t>
            </a:r>
          </a:p>
          <a:p>
            <a:pPr algn="ctr"/>
            <a:r>
              <a:rPr lang="ca-ES" sz="1350">
                <a:solidFill>
                  <a:schemeClr val="tx1"/>
                </a:solidFill>
              </a:rPr>
              <a:t>BPMN</a:t>
            </a:r>
          </a:p>
        </p:txBody>
      </p:sp>
      <p:sp>
        <p:nvSpPr>
          <p:cNvPr id="204" name="Rectangle 203">
            <a:extLst>
              <a:ext uri="{FF2B5EF4-FFF2-40B4-BE49-F238E27FC236}">
                <a16:creationId xmlns:a16="http://schemas.microsoft.com/office/drawing/2014/main" id="{A15FF1C8-4FA9-3E17-3D79-5B504F2CAB7F}"/>
              </a:ext>
            </a:extLst>
          </p:cNvPr>
          <p:cNvSpPr/>
          <p:nvPr/>
        </p:nvSpPr>
        <p:spPr>
          <a:xfrm>
            <a:off x="2492322" y="3023138"/>
            <a:ext cx="1917914" cy="9250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ca-ES" sz="1800" b="1" err="1">
                <a:solidFill>
                  <a:schemeClr val="tx1"/>
                </a:solidFill>
                <a:latin typeface="Trade Gothic Next Cond"/>
              </a:rPr>
              <a:t>Freeling</a:t>
            </a:r>
            <a:endParaRPr lang="ca-ES" sz="1800" b="1">
              <a:solidFill>
                <a:schemeClr val="tx1"/>
              </a:solidFill>
              <a:latin typeface="Trade Gothic Next Cond"/>
            </a:endParaRPr>
          </a:p>
          <a:p>
            <a:pPr algn="ctr"/>
            <a:r>
              <a:rPr lang="ca-ES" sz="1350">
                <a:solidFill>
                  <a:schemeClr val="tx1"/>
                </a:solidFill>
              </a:rPr>
              <a:t>Anàlisi </a:t>
            </a:r>
          </a:p>
          <a:p>
            <a:pPr algn="ctr"/>
            <a:r>
              <a:rPr lang="ca-ES" sz="1350">
                <a:solidFill>
                  <a:schemeClr val="tx1"/>
                </a:solidFill>
              </a:rPr>
              <a:t>morfosintàctica</a:t>
            </a:r>
          </a:p>
        </p:txBody>
      </p:sp>
      <p:sp>
        <p:nvSpPr>
          <p:cNvPr id="205" name="Rectangle 204">
            <a:extLst>
              <a:ext uri="{FF2B5EF4-FFF2-40B4-BE49-F238E27FC236}">
                <a16:creationId xmlns:a16="http://schemas.microsoft.com/office/drawing/2014/main" id="{40C7752C-128E-586C-B22D-A5A08DBD4DCB}"/>
              </a:ext>
            </a:extLst>
          </p:cNvPr>
          <p:cNvSpPr/>
          <p:nvPr/>
        </p:nvSpPr>
        <p:spPr>
          <a:xfrm>
            <a:off x="4704705" y="3844548"/>
            <a:ext cx="1917914" cy="92505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ca-ES" sz="1800" b="1" err="1">
                <a:solidFill>
                  <a:schemeClr val="tx1"/>
                </a:solidFill>
                <a:latin typeface="Trade Gothic Next Cond"/>
              </a:rPr>
              <a:t>SimpleNLG</a:t>
            </a:r>
            <a:endParaRPr lang="ca-ES" sz="1800" b="1">
              <a:solidFill>
                <a:schemeClr val="tx1"/>
              </a:solidFill>
              <a:latin typeface="Trade Gothic Next Cond"/>
            </a:endParaRPr>
          </a:p>
          <a:p>
            <a:pPr algn="ctr"/>
            <a:r>
              <a:rPr lang="ca-ES" sz="1350">
                <a:solidFill>
                  <a:schemeClr val="tx1"/>
                </a:solidFill>
              </a:rPr>
              <a:t>Generar frases</a:t>
            </a:r>
          </a:p>
          <a:p>
            <a:pPr algn="ctr"/>
            <a:r>
              <a:rPr lang="ca-ES" sz="1350">
                <a:solidFill>
                  <a:schemeClr val="tx1"/>
                </a:solidFill>
              </a:rPr>
              <a:t>simples</a:t>
            </a:r>
          </a:p>
        </p:txBody>
      </p:sp>
      <p:sp>
        <p:nvSpPr>
          <p:cNvPr id="206" name="Rectangle 205">
            <a:extLst>
              <a:ext uri="{FF2B5EF4-FFF2-40B4-BE49-F238E27FC236}">
                <a16:creationId xmlns:a16="http://schemas.microsoft.com/office/drawing/2014/main" id="{2EB49402-BAEC-07C2-D3AE-C4DD7336F1C2}"/>
              </a:ext>
            </a:extLst>
          </p:cNvPr>
          <p:cNvSpPr/>
          <p:nvPr/>
        </p:nvSpPr>
        <p:spPr>
          <a:xfrm>
            <a:off x="6916099" y="4639826"/>
            <a:ext cx="1918097" cy="9251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ca-ES" sz="1800" b="1" err="1">
                <a:solidFill>
                  <a:schemeClr val="tx1"/>
                </a:solidFill>
                <a:latin typeface="Trade Gothic Next Cond"/>
              </a:rPr>
              <a:t>jBPM</a:t>
            </a:r>
            <a:r>
              <a:rPr lang="ca-ES" sz="1800" b="1">
                <a:solidFill>
                  <a:schemeClr val="tx1"/>
                </a:solidFill>
                <a:latin typeface="Trade Gothic Next Cond"/>
              </a:rPr>
              <a:t> i </a:t>
            </a:r>
            <a:r>
              <a:rPr lang="ca-ES" sz="1800" b="1" err="1">
                <a:solidFill>
                  <a:schemeClr val="tx1"/>
                </a:solidFill>
                <a:latin typeface="Trade Gothic Next Cond"/>
              </a:rPr>
              <a:t>SimpleNLG</a:t>
            </a:r>
            <a:endParaRPr lang="ca-ES" sz="1800" b="1">
              <a:solidFill>
                <a:schemeClr val="tx1"/>
              </a:solidFill>
              <a:latin typeface="Trade Gothic Next Cond"/>
            </a:endParaRPr>
          </a:p>
          <a:p>
            <a:pPr algn="ctr"/>
            <a:r>
              <a:rPr lang="ca-ES" sz="1350">
                <a:solidFill>
                  <a:schemeClr val="tx1"/>
                </a:solidFill>
              </a:rPr>
              <a:t>Generar </a:t>
            </a:r>
          </a:p>
          <a:p>
            <a:pPr algn="ctr"/>
            <a:r>
              <a:rPr lang="ca-ES" sz="1350">
                <a:solidFill>
                  <a:schemeClr val="tx1"/>
                </a:solidFill>
              </a:rPr>
              <a:t>descripcions</a:t>
            </a:r>
          </a:p>
        </p:txBody>
      </p:sp>
      <p:sp>
        <p:nvSpPr>
          <p:cNvPr id="207" name="Arrow: Bent 206">
            <a:extLst>
              <a:ext uri="{FF2B5EF4-FFF2-40B4-BE49-F238E27FC236}">
                <a16:creationId xmlns:a16="http://schemas.microsoft.com/office/drawing/2014/main" id="{C5B3AF8B-BEAF-F54E-15EF-528A9AACAFED}"/>
              </a:ext>
            </a:extLst>
          </p:cNvPr>
          <p:cNvSpPr/>
          <p:nvPr/>
        </p:nvSpPr>
        <p:spPr>
          <a:xfrm flipV="1">
            <a:off x="1893640" y="3146833"/>
            <a:ext cx="600560" cy="590873"/>
          </a:xfrm>
          <a:prstGeom prst="bentArrow">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350">
              <a:solidFill>
                <a:schemeClr val="tx1"/>
              </a:solidFill>
            </a:endParaRPr>
          </a:p>
        </p:txBody>
      </p:sp>
      <p:sp>
        <p:nvSpPr>
          <p:cNvPr id="208" name="Arrow: Bent 207">
            <a:extLst>
              <a:ext uri="{FF2B5EF4-FFF2-40B4-BE49-F238E27FC236}">
                <a16:creationId xmlns:a16="http://schemas.microsoft.com/office/drawing/2014/main" id="{A9F4C089-9471-9C5F-4361-795910CEC6EA}"/>
              </a:ext>
            </a:extLst>
          </p:cNvPr>
          <p:cNvSpPr/>
          <p:nvPr/>
        </p:nvSpPr>
        <p:spPr>
          <a:xfrm flipV="1">
            <a:off x="4102148" y="3945964"/>
            <a:ext cx="600560" cy="615089"/>
          </a:xfrm>
          <a:prstGeom prst="bentArrow">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350">
              <a:solidFill>
                <a:schemeClr val="tx1"/>
              </a:solidFill>
            </a:endParaRPr>
          </a:p>
        </p:txBody>
      </p:sp>
      <p:sp>
        <p:nvSpPr>
          <p:cNvPr id="209" name="Arrow: Bent 208">
            <a:extLst>
              <a:ext uri="{FF2B5EF4-FFF2-40B4-BE49-F238E27FC236}">
                <a16:creationId xmlns:a16="http://schemas.microsoft.com/office/drawing/2014/main" id="{7F4D2397-E310-33B8-3CD6-E8F8B16FAE8C}"/>
              </a:ext>
            </a:extLst>
          </p:cNvPr>
          <p:cNvSpPr/>
          <p:nvPr/>
        </p:nvSpPr>
        <p:spPr>
          <a:xfrm flipV="1">
            <a:off x="6315499" y="4769310"/>
            <a:ext cx="600560" cy="586030"/>
          </a:xfrm>
          <a:prstGeom prst="bentArrow">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350">
              <a:solidFill>
                <a:schemeClr val="tx1"/>
              </a:solidFill>
            </a:endParaRPr>
          </a:p>
        </p:txBody>
      </p:sp>
    </p:spTree>
    <p:extLst>
      <p:ext uri="{BB962C8B-B14F-4D97-AF65-F5344CB8AC3E}">
        <p14:creationId xmlns:p14="http://schemas.microsoft.com/office/powerpoint/2010/main" val="2908529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FD42B-8A4E-B29B-02DD-CBCCC5D877FA}"/>
              </a:ext>
            </a:extLst>
          </p:cNvPr>
          <p:cNvSpPr>
            <a:spLocks noGrp="1"/>
          </p:cNvSpPr>
          <p:nvPr>
            <p:ph type="title"/>
          </p:nvPr>
        </p:nvSpPr>
        <p:spPr/>
        <p:txBody>
          <a:bodyPr/>
          <a:lstStyle/>
          <a:p>
            <a:r>
              <a:rPr lang="en-US"/>
              <a:t>Camunda</a:t>
            </a:r>
          </a:p>
        </p:txBody>
      </p:sp>
      <p:pic>
        <p:nvPicPr>
          <p:cNvPr id="7" name="Picture 7">
            <a:extLst>
              <a:ext uri="{FF2B5EF4-FFF2-40B4-BE49-F238E27FC236}">
                <a16:creationId xmlns:a16="http://schemas.microsoft.com/office/drawing/2014/main" id="{023CC760-04FC-6936-4347-B2E5CEDE2A4D}"/>
              </a:ext>
            </a:extLst>
          </p:cNvPr>
          <p:cNvPicPr>
            <a:picLocks noGrp="1" noChangeAspect="1"/>
          </p:cNvPicPr>
          <p:nvPr>
            <p:ph idx="1"/>
          </p:nvPr>
        </p:nvPicPr>
        <p:blipFill>
          <a:blip r:embed="rId2"/>
          <a:stretch>
            <a:fillRect/>
          </a:stretch>
        </p:blipFill>
        <p:spPr>
          <a:xfrm>
            <a:off x="3287743" y="2282383"/>
            <a:ext cx="4711346" cy="2857500"/>
          </a:xfrm>
        </p:spPr>
      </p:pic>
      <p:sp>
        <p:nvSpPr>
          <p:cNvPr id="9" name="Content Placeholder 2">
            <a:extLst>
              <a:ext uri="{FF2B5EF4-FFF2-40B4-BE49-F238E27FC236}">
                <a16:creationId xmlns:a16="http://schemas.microsoft.com/office/drawing/2014/main" id="{C4744231-97A2-1964-B6D9-48CAD294201F}"/>
              </a:ext>
            </a:extLst>
          </p:cNvPr>
          <p:cNvSpPr>
            <a:spLocks noGrp="1"/>
          </p:cNvSpPr>
          <p:nvPr/>
        </p:nvSpPr>
        <p:spPr>
          <a:xfrm>
            <a:off x="1101111" y="2282278"/>
            <a:ext cx="1684048" cy="2859722"/>
          </a:xfrm>
          <a:prstGeom prst="rect">
            <a:avLst/>
          </a:prstGeom>
        </p:spPr>
        <p:txBody>
          <a:bodyPr vert="horz" lIns="68580" tIns="34290" rIns="68580" bIns="34290" rtlCol="0" anchor="t">
            <a:normAutofit/>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ca-ES" sz="1350" dirty="0"/>
              <a:t>Exemple del XML d'un BPMN</a:t>
            </a:r>
          </a:p>
          <a:p>
            <a:r>
              <a:rPr lang="ca-ES" sz="1350" b="1" err="1">
                <a:latin typeface="Trade Gothic Next Cond"/>
              </a:rPr>
              <a:t>Camunda</a:t>
            </a:r>
            <a:r>
              <a:rPr lang="ca-ES" sz="1350" dirty="0"/>
              <a:t> llegeix aquest fitxer i el </a:t>
            </a:r>
            <a:r>
              <a:rPr lang="ca-ES" sz="1350" err="1"/>
              <a:t>trasforma</a:t>
            </a:r>
            <a:r>
              <a:rPr lang="ca-ES" sz="1350" dirty="0"/>
              <a:t> en objectes de </a:t>
            </a:r>
            <a:r>
              <a:rPr lang="ca-ES" sz="1350" b="1" dirty="0">
                <a:latin typeface="Trade Gothic Next Cond"/>
              </a:rPr>
              <a:t>Java</a:t>
            </a:r>
          </a:p>
        </p:txBody>
      </p:sp>
    </p:spTree>
    <p:extLst>
      <p:ext uri="{BB962C8B-B14F-4D97-AF65-F5344CB8AC3E}">
        <p14:creationId xmlns:p14="http://schemas.microsoft.com/office/powerpoint/2010/main" val="4100338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57977-5C1C-5BC1-1920-9487FBCD84CA}"/>
              </a:ext>
            </a:extLst>
          </p:cNvPr>
          <p:cNvSpPr>
            <a:spLocks noGrp="1"/>
          </p:cNvSpPr>
          <p:nvPr>
            <p:ph type="title"/>
          </p:nvPr>
        </p:nvSpPr>
        <p:spPr/>
        <p:txBody>
          <a:bodyPr/>
          <a:lstStyle/>
          <a:p>
            <a:r>
              <a:rPr lang="en-US"/>
              <a:t>Freeling</a:t>
            </a:r>
          </a:p>
        </p:txBody>
      </p:sp>
      <p:pic>
        <p:nvPicPr>
          <p:cNvPr id="4" name="Picture 4">
            <a:extLst>
              <a:ext uri="{FF2B5EF4-FFF2-40B4-BE49-F238E27FC236}">
                <a16:creationId xmlns:a16="http://schemas.microsoft.com/office/drawing/2014/main" id="{4DE73F81-E617-63AE-7DCF-E36C71C7598C}"/>
              </a:ext>
            </a:extLst>
          </p:cNvPr>
          <p:cNvPicPr>
            <a:picLocks noGrp="1" noChangeAspect="1"/>
          </p:cNvPicPr>
          <p:nvPr>
            <p:ph idx="1"/>
          </p:nvPr>
        </p:nvPicPr>
        <p:blipFill rotWithShape="1">
          <a:blip r:embed="rId2"/>
          <a:srcRect r="42391"/>
          <a:stretch/>
        </p:blipFill>
        <p:spPr>
          <a:xfrm>
            <a:off x="4978772" y="1957118"/>
            <a:ext cx="3256379" cy="3256471"/>
          </a:xfrm>
        </p:spPr>
      </p:pic>
      <p:sp>
        <p:nvSpPr>
          <p:cNvPr id="5" name="Content Placeholder 2">
            <a:extLst>
              <a:ext uri="{FF2B5EF4-FFF2-40B4-BE49-F238E27FC236}">
                <a16:creationId xmlns:a16="http://schemas.microsoft.com/office/drawing/2014/main" id="{F8F1C4BB-B894-4F5C-E1C4-EA60048D7481}"/>
              </a:ext>
            </a:extLst>
          </p:cNvPr>
          <p:cNvSpPr>
            <a:spLocks noGrp="1"/>
          </p:cNvSpPr>
          <p:nvPr/>
        </p:nvSpPr>
        <p:spPr>
          <a:xfrm>
            <a:off x="1093877" y="2701860"/>
            <a:ext cx="3441952" cy="2519716"/>
          </a:xfrm>
          <a:prstGeom prst="rect">
            <a:avLst/>
          </a:prstGeom>
        </p:spPr>
        <p:txBody>
          <a:bodyPr vert="horz" lIns="68580" tIns="34290" rIns="68580" bIns="34290" rtlCol="0" anchor="t">
            <a:normAutofit/>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ca-ES" sz="1350"/>
              <a:t>El </a:t>
            </a:r>
            <a:r>
              <a:rPr lang="ca-ES" sz="1350" err="1"/>
              <a:t>Freeling</a:t>
            </a:r>
            <a:r>
              <a:rPr lang="ca-ES" sz="1350"/>
              <a:t> retorna un JSON</a:t>
            </a:r>
          </a:p>
          <a:p>
            <a:r>
              <a:rPr lang="ca-ES" sz="1350" b="1" dirty="0">
                <a:latin typeface="Trade Gothic Next Cond"/>
              </a:rPr>
              <a:t>Subjecte</a:t>
            </a:r>
            <a:r>
              <a:rPr lang="ca-ES" sz="1350" dirty="0"/>
              <a:t>: Lane</a:t>
            </a:r>
          </a:p>
          <a:p>
            <a:r>
              <a:rPr lang="ca-ES" sz="1350" b="1">
                <a:latin typeface="Trade Gothic Next Cond"/>
              </a:rPr>
              <a:t>Verb</a:t>
            </a:r>
            <a:r>
              <a:rPr lang="ca-ES" sz="1350"/>
              <a:t>: </a:t>
            </a:r>
            <a:r>
              <a:rPr lang="ca-ES" sz="1350" err="1">
                <a:latin typeface="Consolas"/>
              </a:rPr>
              <a:t>predL</a:t>
            </a:r>
            <a:endParaRPr lang="ca-ES" sz="1350">
              <a:latin typeface="Consolas"/>
            </a:endParaRPr>
          </a:p>
          <a:p>
            <a:r>
              <a:rPr lang="ca-ES" sz="1350" b="1">
                <a:latin typeface="Trade Gothic Next Cond"/>
              </a:rPr>
              <a:t>Objecte</a:t>
            </a:r>
            <a:r>
              <a:rPr lang="ca-ES" sz="1350"/>
              <a:t>: </a:t>
            </a:r>
            <a:r>
              <a:rPr lang="ca-ES" sz="1350" err="1">
                <a:latin typeface="Consolas"/>
              </a:rPr>
              <a:t>objW</a:t>
            </a:r>
            <a:endParaRPr lang="ca-ES" sz="1350">
              <a:latin typeface="Consolas"/>
            </a:endParaRPr>
          </a:p>
          <a:p>
            <a:r>
              <a:rPr lang="ca-ES" sz="1350" b="1">
                <a:latin typeface="Trade Gothic Next Cond"/>
              </a:rPr>
              <a:t>Informació de l'objecte</a:t>
            </a:r>
            <a:r>
              <a:rPr lang="ca-ES" sz="1350">
                <a:latin typeface="Trade Gothic Next Light"/>
              </a:rPr>
              <a:t>: </a:t>
            </a:r>
            <a:r>
              <a:rPr lang="ca-ES" sz="1350" err="1">
                <a:latin typeface="Consolas"/>
              </a:rPr>
              <a:t>objMSD</a:t>
            </a:r>
            <a:endParaRPr lang="ca-ES" sz="1350">
              <a:latin typeface="Consolas"/>
            </a:endParaRPr>
          </a:p>
          <a:p>
            <a:r>
              <a:rPr lang="ca-ES" sz="1350" b="1">
                <a:latin typeface="Trade Gothic Next Cond"/>
              </a:rPr>
              <a:t>Complement</a:t>
            </a:r>
            <a:r>
              <a:rPr lang="ca-ES" sz="1350"/>
              <a:t>: </a:t>
            </a:r>
            <a:r>
              <a:rPr lang="ca-ES" sz="1350" err="1">
                <a:latin typeface="Consolas"/>
              </a:rPr>
              <a:t>compW</a:t>
            </a:r>
            <a:endParaRPr lang="ca-ES" sz="1350">
              <a:latin typeface="Consolas"/>
            </a:endParaRPr>
          </a:p>
          <a:p>
            <a:endParaRPr lang="ca-ES" sz="1350"/>
          </a:p>
          <a:p>
            <a:endParaRPr lang="ca-ES" sz="1350"/>
          </a:p>
        </p:txBody>
      </p:sp>
    </p:spTree>
    <p:extLst>
      <p:ext uri="{BB962C8B-B14F-4D97-AF65-F5344CB8AC3E}">
        <p14:creationId xmlns:p14="http://schemas.microsoft.com/office/powerpoint/2010/main" val="1119873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AA6CB-2757-C678-521D-CF3D512186EA}"/>
              </a:ext>
            </a:extLst>
          </p:cNvPr>
          <p:cNvSpPr>
            <a:spLocks noGrp="1"/>
          </p:cNvSpPr>
          <p:nvPr>
            <p:ph type="title"/>
          </p:nvPr>
        </p:nvSpPr>
        <p:spPr/>
        <p:txBody>
          <a:bodyPr/>
          <a:lstStyle/>
          <a:p>
            <a:r>
              <a:rPr lang="en-US" cap="none">
                <a:solidFill>
                  <a:schemeClr val="bg1"/>
                </a:solidFill>
              </a:rPr>
              <a:t>SIMPLENLG</a:t>
            </a:r>
            <a:endParaRPr lang="en-US">
              <a:solidFill>
                <a:schemeClr val="bg1"/>
              </a:solidFill>
            </a:endParaRPr>
          </a:p>
        </p:txBody>
      </p:sp>
      <p:pic>
        <p:nvPicPr>
          <p:cNvPr id="9" name="Picture 9">
            <a:extLst>
              <a:ext uri="{FF2B5EF4-FFF2-40B4-BE49-F238E27FC236}">
                <a16:creationId xmlns:a16="http://schemas.microsoft.com/office/drawing/2014/main" id="{FC427692-E018-14C8-C7CD-2A14E1481B83}"/>
              </a:ext>
            </a:extLst>
          </p:cNvPr>
          <p:cNvPicPr>
            <a:picLocks noGrp="1" noChangeAspect="1"/>
          </p:cNvPicPr>
          <p:nvPr>
            <p:ph sz="half" idx="1"/>
          </p:nvPr>
        </p:nvPicPr>
        <p:blipFill>
          <a:blip r:embed="rId2"/>
          <a:stretch>
            <a:fillRect/>
          </a:stretch>
        </p:blipFill>
        <p:spPr>
          <a:xfrm>
            <a:off x="507909" y="2992650"/>
            <a:ext cx="3979520" cy="1837768"/>
          </a:xfrm>
        </p:spPr>
      </p:pic>
      <p:pic>
        <p:nvPicPr>
          <p:cNvPr id="10" name="Picture 10">
            <a:extLst>
              <a:ext uri="{FF2B5EF4-FFF2-40B4-BE49-F238E27FC236}">
                <a16:creationId xmlns:a16="http://schemas.microsoft.com/office/drawing/2014/main" id="{D2D98575-307A-9DE4-9B05-15A1C2797221}"/>
              </a:ext>
            </a:extLst>
          </p:cNvPr>
          <p:cNvPicPr>
            <a:picLocks noGrp="1" noChangeAspect="1"/>
          </p:cNvPicPr>
          <p:nvPr>
            <p:ph sz="half" idx="2"/>
          </p:nvPr>
        </p:nvPicPr>
        <p:blipFill>
          <a:blip r:embed="rId3"/>
          <a:stretch>
            <a:fillRect/>
          </a:stretch>
        </p:blipFill>
        <p:spPr>
          <a:xfrm>
            <a:off x="4665321" y="2994208"/>
            <a:ext cx="3979520" cy="2261467"/>
          </a:xfrm>
        </p:spPr>
      </p:pic>
      <p:sp>
        <p:nvSpPr>
          <p:cNvPr id="3" name="Content Placeholder 2">
            <a:extLst>
              <a:ext uri="{FF2B5EF4-FFF2-40B4-BE49-F238E27FC236}">
                <a16:creationId xmlns:a16="http://schemas.microsoft.com/office/drawing/2014/main" id="{B7961ADF-836D-5816-565D-360C8DBAE7EC}"/>
              </a:ext>
            </a:extLst>
          </p:cNvPr>
          <p:cNvSpPr>
            <a:spLocks noGrp="1"/>
          </p:cNvSpPr>
          <p:nvPr/>
        </p:nvSpPr>
        <p:spPr>
          <a:xfrm>
            <a:off x="507909" y="2412492"/>
            <a:ext cx="1684048" cy="363932"/>
          </a:xfrm>
          <a:prstGeom prst="rect">
            <a:avLst/>
          </a:prstGeom>
        </p:spPr>
        <p:txBody>
          <a:bodyPr vert="horz" lIns="68580" tIns="34290" rIns="68580" bIns="34290" rtlCol="0" anchor="t">
            <a:normAutofit/>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ca-ES" sz="1350">
                <a:solidFill>
                  <a:schemeClr val="bg1"/>
                </a:solidFill>
              </a:rPr>
              <a:t>Crear una frase</a:t>
            </a:r>
            <a:endParaRPr lang="en-US" sz="1350"/>
          </a:p>
        </p:txBody>
      </p:sp>
      <p:sp>
        <p:nvSpPr>
          <p:cNvPr id="4" name="Content Placeholder 2">
            <a:extLst>
              <a:ext uri="{FF2B5EF4-FFF2-40B4-BE49-F238E27FC236}">
                <a16:creationId xmlns:a16="http://schemas.microsoft.com/office/drawing/2014/main" id="{45CEA968-F432-2E0B-15BD-8F65BDA07E98}"/>
              </a:ext>
            </a:extLst>
          </p:cNvPr>
          <p:cNvSpPr>
            <a:spLocks noGrp="1"/>
          </p:cNvSpPr>
          <p:nvPr/>
        </p:nvSpPr>
        <p:spPr>
          <a:xfrm>
            <a:off x="4667560" y="2412491"/>
            <a:ext cx="1850434" cy="363932"/>
          </a:xfrm>
          <a:prstGeom prst="rect">
            <a:avLst/>
          </a:prstGeom>
        </p:spPr>
        <p:txBody>
          <a:bodyPr vert="horz" lIns="68580" tIns="34290" rIns="68580" bIns="34290" rtlCol="0" anchor="t">
            <a:normAutofit/>
          </a:bodyPr>
          <a:lstStyle>
            <a:lvl1pPr marL="274320" indent="-274320" algn="l" defTabSz="914400" rtl="0" eaLnBrk="1" latinLnBrk="0" hangingPunct="1">
              <a:lnSpc>
                <a:spcPct val="130000"/>
              </a:lnSpc>
              <a:spcBef>
                <a:spcPts val="1000"/>
              </a:spcBef>
              <a:buClr>
                <a:schemeClr val="accent1"/>
              </a:buClr>
              <a:buSzPct val="100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560070" indent="-285750" algn="l" defTabSz="914400" rtl="0" eaLnBrk="1" latinLnBrk="0" hangingPunct="1">
              <a:lnSpc>
                <a:spcPct val="130000"/>
              </a:lnSpc>
              <a:spcBef>
                <a:spcPts val="500"/>
              </a:spcBef>
              <a:buClr>
                <a:schemeClr val="accent1"/>
              </a:buClr>
              <a:buSzPct val="100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Clr>
                <a:schemeClr val="accent1"/>
              </a:buClr>
              <a:buSzPct val="100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ca-ES" sz="1350">
                <a:solidFill>
                  <a:schemeClr val="bg1"/>
                </a:solidFill>
              </a:rPr>
              <a:t>Unir diverses frases</a:t>
            </a:r>
            <a:endParaRPr lang="en-US" sz="1350"/>
          </a:p>
        </p:txBody>
      </p:sp>
    </p:spTree>
    <p:extLst>
      <p:ext uri="{BB962C8B-B14F-4D97-AF65-F5344CB8AC3E}">
        <p14:creationId xmlns:p14="http://schemas.microsoft.com/office/powerpoint/2010/main" val="3300300402"/>
      </p:ext>
    </p:extLst>
  </p:cSld>
  <p:clrMapOvr>
    <a:masterClrMapping/>
  </p:clrMapOvr>
</p:sld>
</file>

<file path=ppt/theme/theme1.xml><?xml version="1.0" encoding="utf-8"?>
<a:theme xmlns:a="http://schemas.openxmlformats.org/drawingml/2006/main" name="PortalVTI">
  <a:themeElements>
    <a:clrScheme name="Custom 6">
      <a:dk1>
        <a:srgbClr val="151515"/>
      </a:dk1>
      <a:lt1>
        <a:srgbClr val="FFFFFF"/>
      </a:lt1>
      <a:dk2>
        <a:srgbClr val="151515"/>
      </a:dk2>
      <a:lt2>
        <a:srgbClr val="FFFFFF"/>
      </a:lt2>
      <a:accent1>
        <a:srgbClr val="FFCD00"/>
      </a:accent1>
      <a:accent2>
        <a:srgbClr val="FFE270"/>
      </a:accent2>
      <a:accent3>
        <a:srgbClr val="E0B400"/>
      </a:accent3>
      <a:accent4>
        <a:srgbClr val="FFC000"/>
      </a:accent4>
      <a:accent5>
        <a:srgbClr val="FFC000"/>
      </a:accent5>
      <a:accent6>
        <a:srgbClr val="FFC000"/>
      </a:accent6>
      <a:hlink>
        <a:srgbClr val="151515"/>
      </a:hlink>
      <a:folHlink>
        <a:srgbClr val="8A8A8A"/>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PortalVTI</vt:lpstr>
      <vt:lpstr>Construcció d'un dataset per a l'extracció de BPMN a partir de textos </vt:lpstr>
      <vt:lpstr>índex</vt:lpstr>
      <vt:lpstr>Context</vt:lpstr>
      <vt:lpstr>PROBLEMA A RESOLDRE</vt:lpstr>
      <vt:lpstr>OBJECTIUS</vt:lpstr>
      <vt:lpstr>Solució plantejada</vt:lpstr>
      <vt:lpstr>Camunda</vt:lpstr>
      <vt:lpstr>Freeling</vt:lpstr>
      <vt:lpstr>SIMPLENLG</vt:lpstr>
      <vt:lpstr>Jbpt: rpst</vt:lpstr>
      <vt:lpstr>Anàlisi dels resultats</vt:lpstr>
      <vt:lpstr>Resultat satisfactori</vt:lpstr>
      <vt:lpstr>Resultat acceptable</vt:lpstr>
      <vt:lpstr>Resultat no satisfactori</vt:lpstr>
      <vt:lpstr>TREBALL FUTUR</vt:lpstr>
      <vt:lpstr>CONCLUSIONS</vt:lpstr>
      <vt:lpstr>Gràcies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151</cp:revision>
  <dcterms:created xsi:type="dcterms:W3CDTF">2022-06-23T16:34:34Z</dcterms:created>
  <dcterms:modified xsi:type="dcterms:W3CDTF">2022-06-28T17:19:39Z</dcterms:modified>
</cp:coreProperties>
</file>